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82" r:id="rId4"/>
    <p:sldId id="285" r:id="rId5"/>
    <p:sldId id="265" r:id="rId6"/>
    <p:sldId id="286" r:id="rId7"/>
    <p:sldId id="266" r:id="rId8"/>
    <p:sldId id="287" r:id="rId9"/>
    <p:sldId id="267" r:id="rId10"/>
    <p:sldId id="288" r:id="rId11"/>
    <p:sldId id="271" r:id="rId12"/>
    <p:sldId id="28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52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17344-D67D-473B-BFE2-05E97965DF09}" type="doc">
      <dgm:prSet loTypeId="urn:microsoft.com/office/officeart/2008/layout/VerticalCurvedList#1" loCatId="list" qsTypeId="urn:microsoft.com/office/officeart/2005/8/quickstyle/simple1#1" qsCatId="simple" csTypeId="urn:microsoft.com/office/officeart/2005/8/colors/accent2_2#1" csCatId="accent2" phldr="1"/>
      <dgm:spPr/>
      <dgm:t>
        <a:bodyPr/>
        <a:lstStyle/>
        <a:p>
          <a:endParaRPr lang="zh-CN" altLang="en-US"/>
        </a:p>
      </dgm:t>
    </dgm:pt>
    <dgm:pt modelId="{F39546A9-8F5B-454F-9A9C-8952C973DA3B}">
      <dgm:prSet phldrT="[文本]"/>
      <dgm:spPr/>
      <dgm:t>
        <a:bodyPr/>
        <a:lstStyle/>
        <a:p>
          <a:r>
            <a:rPr lang="zh-CN" altLang="en-US" dirty="0"/>
            <a:t>语音、语调、音色</a:t>
          </a:r>
        </a:p>
      </dgm:t>
    </dgm:pt>
    <dgm:pt modelId="{AC7625A6-7548-49A3-83C9-058FB2F84BED}" type="parTrans" cxnId="{6520BA3A-1D9A-4687-89DD-0954455A9E53}">
      <dgm:prSet/>
      <dgm:spPr/>
      <dgm:t>
        <a:bodyPr/>
        <a:lstStyle/>
        <a:p>
          <a:endParaRPr lang="zh-CN" altLang="en-US"/>
        </a:p>
      </dgm:t>
    </dgm:pt>
    <dgm:pt modelId="{82498291-B726-45E9-9BDE-FD3812DEEB3A}" type="sibTrans" cxnId="{6520BA3A-1D9A-4687-89DD-0954455A9E53}">
      <dgm:prSet/>
      <dgm:spPr/>
      <dgm:t>
        <a:bodyPr/>
        <a:lstStyle/>
        <a:p>
          <a:endParaRPr lang="zh-CN" altLang="en-US"/>
        </a:p>
      </dgm:t>
    </dgm:pt>
    <dgm:pt modelId="{65CB6FD6-C547-4421-A83B-8287C9CA91D6}">
      <dgm:prSet phldrT="[文本]"/>
      <dgm:spPr/>
      <dgm:t>
        <a:bodyPr/>
        <a:lstStyle/>
        <a:p>
          <a:r>
            <a:rPr lang="zh-CN" altLang="en-US" dirty="0"/>
            <a:t>措辞为客户考虑</a:t>
          </a:r>
        </a:p>
      </dgm:t>
    </dgm:pt>
    <dgm:pt modelId="{EE0F4242-69A1-4CC5-97AF-DAE7D2B307B1}" type="parTrans" cxnId="{8D588739-627E-4429-B276-84C1CBC520CB}">
      <dgm:prSet/>
      <dgm:spPr/>
      <dgm:t>
        <a:bodyPr/>
        <a:lstStyle/>
        <a:p>
          <a:endParaRPr lang="zh-CN" altLang="en-US"/>
        </a:p>
      </dgm:t>
    </dgm:pt>
    <dgm:pt modelId="{8500FA4F-8D60-433F-A218-0DE5F7554DF2}" type="sibTrans" cxnId="{8D588739-627E-4429-B276-84C1CBC520CB}">
      <dgm:prSet/>
      <dgm:spPr/>
      <dgm:t>
        <a:bodyPr/>
        <a:lstStyle/>
        <a:p>
          <a:endParaRPr lang="zh-CN" altLang="en-US"/>
        </a:p>
      </dgm:t>
    </dgm:pt>
    <dgm:pt modelId="{ED9E7034-E9B4-49FA-97F3-CE9FF4EB7BF8}">
      <dgm:prSet phldrT="[文本]"/>
      <dgm:spPr/>
      <dgm:t>
        <a:bodyPr/>
        <a:lstStyle/>
        <a:p>
          <a:r>
            <a:rPr lang="zh-CN" altLang="en-US" dirty="0"/>
            <a:t>客户感受的真诚</a:t>
          </a:r>
        </a:p>
      </dgm:t>
    </dgm:pt>
    <dgm:pt modelId="{47C97F7E-123E-4869-B14C-C33B695BDA95}" type="parTrans" cxnId="{67680515-4654-4911-A6EF-80EED186A329}">
      <dgm:prSet/>
      <dgm:spPr/>
      <dgm:t>
        <a:bodyPr/>
        <a:lstStyle/>
        <a:p>
          <a:endParaRPr lang="zh-CN" altLang="en-US"/>
        </a:p>
      </dgm:t>
    </dgm:pt>
    <dgm:pt modelId="{A2EBE134-1791-4465-A7A5-7671CB87245A}" type="sibTrans" cxnId="{67680515-4654-4911-A6EF-80EED186A329}">
      <dgm:prSet/>
      <dgm:spPr/>
      <dgm:t>
        <a:bodyPr/>
        <a:lstStyle/>
        <a:p>
          <a:endParaRPr lang="zh-CN" altLang="en-US"/>
        </a:p>
      </dgm:t>
    </dgm:pt>
    <dgm:pt modelId="{600F86BD-3BE0-4AEE-AF8D-D4CFA7C20FEF}" type="pres">
      <dgm:prSet presAssocID="{D4017344-D67D-473B-BFE2-05E97965DF09}" presName="Name0" presStyleCnt="0">
        <dgm:presLayoutVars>
          <dgm:chMax val="7"/>
          <dgm:chPref val="7"/>
          <dgm:dir/>
        </dgm:presLayoutVars>
      </dgm:prSet>
      <dgm:spPr/>
    </dgm:pt>
    <dgm:pt modelId="{DFD4E640-91FC-4826-A3CA-719FBE581151}" type="pres">
      <dgm:prSet presAssocID="{D4017344-D67D-473B-BFE2-05E97965DF09}" presName="Name1" presStyleCnt="0"/>
      <dgm:spPr/>
    </dgm:pt>
    <dgm:pt modelId="{3379B423-C9A0-446B-B19C-77D017C68DDF}" type="pres">
      <dgm:prSet presAssocID="{D4017344-D67D-473B-BFE2-05E97965DF09}" presName="cycle" presStyleCnt="0"/>
      <dgm:spPr/>
    </dgm:pt>
    <dgm:pt modelId="{31C54EE7-617D-437C-B682-722E7FED750A}" type="pres">
      <dgm:prSet presAssocID="{D4017344-D67D-473B-BFE2-05E97965DF09}" presName="srcNode" presStyleLbl="node1" presStyleIdx="0" presStyleCnt="3"/>
      <dgm:spPr/>
    </dgm:pt>
    <dgm:pt modelId="{48A9B8B7-38E9-4253-9103-119EE745FFF3}" type="pres">
      <dgm:prSet presAssocID="{D4017344-D67D-473B-BFE2-05E97965DF09}" presName="conn" presStyleLbl="parChTrans1D2" presStyleIdx="0" presStyleCnt="1"/>
      <dgm:spPr/>
    </dgm:pt>
    <dgm:pt modelId="{B25AC95F-C613-4776-ABB2-CA7C1000CE4E}" type="pres">
      <dgm:prSet presAssocID="{D4017344-D67D-473B-BFE2-05E97965DF09}" presName="extraNode" presStyleLbl="node1" presStyleIdx="0" presStyleCnt="3"/>
      <dgm:spPr/>
    </dgm:pt>
    <dgm:pt modelId="{E09FA576-DBCB-453D-A00D-A64D1860A8CA}" type="pres">
      <dgm:prSet presAssocID="{D4017344-D67D-473B-BFE2-05E97965DF09}" presName="dstNode" presStyleLbl="node1" presStyleIdx="0" presStyleCnt="3"/>
      <dgm:spPr/>
    </dgm:pt>
    <dgm:pt modelId="{8F406FB9-4A2E-4ACD-8A81-FBBC19E6BF85}" type="pres">
      <dgm:prSet presAssocID="{F39546A9-8F5B-454F-9A9C-8952C973DA3B}" presName="text_1" presStyleLbl="node1" presStyleIdx="0" presStyleCnt="3">
        <dgm:presLayoutVars>
          <dgm:bulletEnabled val="1"/>
        </dgm:presLayoutVars>
      </dgm:prSet>
      <dgm:spPr/>
    </dgm:pt>
    <dgm:pt modelId="{264AE607-5EE2-4728-B662-F3CA894891DF}" type="pres">
      <dgm:prSet presAssocID="{F39546A9-8F5B-454F-9A9C-8952C973DA3B}" presName="accent_1" presStyleCnt="0"/>
      <dgm:spPr/>
    </dgm:pt>
    <dgm:pt modelId="{7A892128-A7C3-498C-B89B-DAB3D7A37056}" type="pres">
      <dgm:prSet presAssocID="{F39546A9-8F5B-454F-9A9C-8952C973DA3B}" presName="accentRepeatNode" presStyleLbl="solidFgAcc1" presStyleIdx="0" presStyleCnt="3"/>
      <dgm:spPr/>
    </dgm:pt>
    <dgm:pt modelId="{38BA3A1D-F243-4A1C-8B29-1740BA862131}" type="pres">
      <dgm:prSet presAssocID="{65CB6FD6-C547-4421-A83B-8287C9CA91D6}" presName="text_2" presStyleLbl="node1" presStyleIdx="1" presStyleCnt="3">
        <dgm:presLayoutVars>
          <dgm:bulletEnabled val="1"/>
        </dgm:presLayoutVars>
      </dgm:prSet>
      <dgm:spPr/>
    </dgm:pt>
    <dgm:pt modelId="{5FC5B1D8-E407-4A13-BE1E-CF90BEE1057A}" type="pres">
      <dgm:prSet presAssocID="{65CB6FD6-C547-4421-A83B-8287C9CA91D6}" presName="accent_2" presStyleCnt="0"/>
      <dgm:spPr/>
    </dgm:pt>
    <dgm:pt modelId="{42ECD57A-130D-4104-98CC-F8AF577EE64F}" type="pres">
      <dgm:prSet presAssocID="{65CB6FD6-C547-4421-A83B-8287C9CA91D6}" presName="accentRepeatNode" presStyleLbl="solidFgAcc1" presStyleIdx="1" presStyleCnt="3"/>
      <dgm:spPr/>
    </dgm:pt>
    <dgm:pt modelId="{2D9893B0-5044-4B17-8BB2-08E383EEDB70}" type="pres">
      <dgm:prSet presAssocID="{ED9E7034-E9B4-49FA-97F3-CE9FF4EB7BF8}" presName="text_3" presStyleLbl="node1" presStyleIdx="2" presStyleCnt="3">
        <dgm:presLayoutVars>
          <dgm:bulletEnabled val="1"/>
        </dgm:presLayoutVars>
      </dgm:prSet>
      <dgm:spPr/>
    </dgm:pt>
    <dgm:pt modelId="{0CD2819B-EBCB-4664-B644-A7C7BD463E78}" type="pres">
      <dgm:prSet presAssocID="{ED9E7034-E9B4-49FA-97F3-CE9FF4EB7BF8}" presName="accent_3" presStyleCnt="0"/>
      <dgm:spPr/>
    </dgm:pt>
    <dgm:pt modelId="{4CC28288-1C4F-4F14-A62A-63C1FE0EC8EF}" type="pres">
      <dgm:prSet presAssocID="{ED9E7034-E9B4-49FA-97F3-CE9FF4EB7BF8}" presName="accentRepeatNode" presStyleLbl="solidFgAcc1" presStyleIdx="2" presStyleCnt="3"/>
      <dgm:spPr/>
    </dgm:pt>
  </dgm:ptLst>
  <dgm:cxnLst>
    <dgm:cxn modelId="{9462410D-8DA5-4BAD-A85D-84720AF7E2AD}" type="presOf" srcId="{ED9E7034-E9B4-49FA-97F3-CE9FF4EB7BF8}" destId="{2D9893B0-5044-4B17-8BB2-08E383EEDB70}" srcOrd="0" destOrd="0" presId="urn:microsoft.com/office/officeart/2008/layout/VerticalCurvedList#1"/>
    <dgm:cxn modelId="{67680515-4654-4911-A6EF-80EED186A329}" srcId="{D4017344-D67D-473B-BFE2-05E97965DF09}" destId="{ED9E7034-E9B4-49FA-97F3-CE9FF4EB7BF8}" srcOrd="2" destOrd="0" parTransId="{47C97F7E-123E-4869-B14C-C33B695BDA95}" sibTransId="{A2EBE134-1791-4465-A7A5-7671CB87245A}"/>
    <dgm:cxn modelId="{EDC80E1A-336B-4C73-9526-454AD4286DB5}" type="presOf" srcId="{D4017344-D67D-473B-BFE2-05E97965DF09}" destId="{600F86BD-3BE0-4AEE-AF8D-D4CFA7C20FEF}" srcOrd="0" destOrd="0" presId="urn:microsoft.com/office/officeart/2008/layout/VerticalCurvedList#1"/>
    <dgm:cxn modelId="{8D588739-627E-4429-B276-84C1CBC520CB}" srcId="{D4017344-D67D-473B-BFE2-05E97965DF09}" destId="{65CB6FD6-C547-4421-A83B-8287C9CA91D6}" srcOrd="1" destOrd="0" parTransId="{EE0F4242-69A1-4CC5-97AF-DAE7D2B307B1}" sibTransId="{8500FA4F-8D60-433F-A218-0DE5F7554DF2}"/>
    <dgm:cxn modelId="{6520BA3A-1D9A-4687-89DD-0954455A9E53}" srcId="{D4017344-D67D-473B-BFE2-05E97965DF09}" destId="{F39546A9-8F5B-454F-9A9C-8952C973DA3B}" srcOrd="0" destOrd="0" parTransId="{AC7625A6-7548-49A3-83C9-058FB2F84BED}" sibTransId="{82498291-B726-45E9-9BDE-FD3812DEEB3A}"/>
    <dgm:cxn modelId="{5FE7E96F-7114-4BCB-BB7A-1680B1B25B77}" type="presOf" srcId="{82498291-B726-45E9-9BDE-FD3812DEEB3A}" destId="{48A9B8B7-38E9-4253-9103-119EE745FFF3}" srcOrd="0" destOrd="0" presId="urn:microsoft.com/office/officeart/2008/layout/VerticalCurvedList#1"/>
    <dgm:cxn modelId="{AD1E34C1-45CC-4A11-B639-DF6237EC6835}" type="presOf" srcId="{65CB6FD6-C547-4421-A83B-8287C9CA91D6}" destId="{38BA3A1D-F243-4A1C-8B29-1740BA862131}" srcOrd="0" destOrd="0" presId="urn:microsoft.com/office/officeart/2008/layout/VerticalCurvedList#1"/>
    <dgm:cxn modelId="{C8F09DF1-641A-4BDB-986C-2AE14DD8F6F9}" type="presOf" srcId="{F39546A9-8F5B-454F-9A9C-8952C973DA3B}" destId="{8F406FB9-4A2E-4ACD-8A81-FBBC19E6BF85}" srcOrd="0" destOrd="0" presId="urn:microsoft.com/office/officeart/2008/layout/VerticalCurvedList#1"/>
    <dgm:cxn modelId="{E85E691F-C6C9-4987-A6F7-CF66669D07E9}" type="presParOf" srcId="{600F86BD-3BE0-4AEE-AF8D-D4CFA7C20FEF}" destId="{DFD4E640-91FC-4826-A3CA-719FBE581151}" srcOrd="0" destOrd="0" presId="urn:microsoft.com/office/officeart/2008/layout/VerticalCurvedList#1"/>
    <dgm:cxn modelId="{36EA1A0C-9D7B-4711-BB63-5088EE505555}" type="presParOf" srcId="{DFD4E640-91FC-4826-A3CA-719FBE581151}" destId="{3379B423-C9A0-446B-B19C-77D017C68DDF}" srcOrd="0" destOrd="0" presId="urn:microsoft.com/office/officeart/2008/layout/VerticalCurvedList#1"/>
    <dgm:cxn modelId="{CAC55D2A-E2EC-405F-8513-EEF650B3DE07}" type="presParOf" srcId="{3379B423-C9A0-446B-B19C-77D017C68DDF}" destId="{31C54EE7-617D-437C-B682-722E7FED750A}" srcOrd="0" destOrd="0" presId="urn:microsoft.com/office/officeart/2008/layout/VerticalCurvedList#1"/>
    <dgm:cxn modelId="{6357C89D-F7ED-4E3E-B85E-220FE84E770E}" type="presParOf" srcId="{3379B423-C9A0-446B-B19C-77D017C68DDF}" destId="{48A9B8B7-38E9-4253-9103-119EE745FFF3}" srcOrd="1" destOrd="0" presId="urn:microsoft.com/office/officeart/2008/layout/VerticalCurvedList#1"/>
    <dgm:cxn modelId="{9F3DE246-02B6-4CAD-A2E7-8242951D21DC}" type="presParOf" srcId="{3379B423-C9A0-446B-B19C-77D017C68DDF}" destId="{B25AC95F-C613-4776-ABB2-CA7C1000CE4E}" srcOrd="2" destOrd="0" presId="urn:microsoft.com/office/officeart/2008/layout/VerticalCurvedList#1"/>
    <dgm:cxn modelId="{E89E9F1E-020F-4D56-BEAC-1AAFAB26AEDC}" type="presParOf" srcId="{3379B423-C9A0-446B-B19C-77D017C68DDF}" destId="{E09FA576-DBCB-453D-A00D-A64D1860A8CA}" srcOrd="3" destOrd="0" presId="urn:microsoft.com/office/officeart/2008/layout/VerticalCurvedList#1"/>
    <dgm:cxn modelId="{96FA9D2D-4F3B-412D-BC71-CA5E24EF3E0D}" type="presParOf" srcId="{DFD4E640-91FC-4826-A3CA-719FBE581151}" destId="{8F406FB9-4A2E-4ACD-8A81-FBBC19E6BF85}" srcOrd="1" destOrd="0" presId="urn:microsoft.com/office/officeart/2008/layout/VerticalCurvedList#1"/>
    <dgm:cxn modelId="{9ADFE92B-3CC8-4767-AD50-C734D3A328E0}" type="presParOf" srcId="{DFD4E640-91FC-4826-A3CA-719FBE581151}" destId="{264AE607-5EE2-4728-B662-F3CA894891DF}" srcOrd="2" destOrd="0" presId="urn:microsoft.com/office/officeart/2008/layout/VerticalCurvedList#1"/>
    <dgm:cxn modelId="{C536CD76-164C-4890-AD62-A665F8611183}" type="presParOf" srcId="{264AE607-5EE2-4728-B662-F3CA894891DF}" destId="{7A892128-A7C3-498C-B89B-DAB3D7A37056}" srcOrd="0" destOrd="0" presId="urn:microsoft.com/office/officeart/2008/layout/VerticalCurvedList#1"/>
    <dgm:cxn modelId="{52222D5E-25ED-4D35-938A-50DDA46157F2}" type="presParOf" srcId="{DFD4E640-91FC-4826-A3CA-719FBE581151}" destId="{38BA3A1D-F243-4A1C-8B29-1740BA862131}" srcOrd="3" destOrd="0" presId="urn:microsoft.com/office/officeart/2008/layout/VerticalCurvedList#1"/>
    <dgm:cxn modelId="{2207F856-9B74-4204-B7C2-3AA3865D70A4}" type="presParOf" srcId="{DFD4E640-91FC-4826-A3CA-719FBE581151}" destId="{5FC5B1D8-E407-4A13-BE1E-CF90BEE1057A}" srcOrd="4" destOrd="0" presId="urn:microsoft.com/office/officeart/2008/layout/VerticalCurvedList#1"/>
    <dgm:cxn modelId="{E9FF66C7-8AE5-4435-AA9F-31DAA423F711}" type="presParOf" srcId="{5FC5B1D8-E407-4A13-BE1E-CF90BEE1057A}" destId="{42ECD57A-130D-4104-98CC-F8AF577EE64F}" srcOrd="0" destOrd="0" presId="urn:microsoft.com/office/officeart/2008/layout/VerticalCurvedList#1"/>
    <dgm:cxn modelId="{E0A09806-7908-4510-BFB2-76289622BDC7}" type="presParOf" srcId="{DFD4E640-91FC-4826-A3CA-719FBE581151}" destId="{2D9893B0-5044-4B17-8BB2-08E383EEDB70}" srcOrd="5" destOrd="0" presId="urn:microsoft.com/office/officeart/2008/layout/VerticalCurvedList#1"/>
    <dgm:cxn modelId="{53D3B57C-F89B-485A-A86E-6E1B6E6C5E9E}" type="presParOf" srcId="{DFD4E640-91FC-4826-A3CA-719FBE581151}" destId="{0CD2819B-EBCB-4664-B644-A7C7BD463E78}" srcOrd="6" destOrd="0" presId="urn:microsoft.com/office/officeart/2008/layout/VerticalCurvedList#1"/>
    <dgm:cxn modelId="{9B96B60C-B3C2-41B6-8A4F-79F74442285D}" type="presParOf" srcId="{0CD2819B-EBCB-4664-B644-A7C7BD463E78}" destId="{4CC28288-1C4F-4F14-A62A-63C1FE0EC8EF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F269CE-D60D-4442-977C-DAA854938A84}" type="doc">
      <dgm:prSet loTypeId="urn:microsoft.com/office/officeart/2005/8/layout/chevron2" loCatId="list" qsTypeId="urn:microsoft.com/office/officeart/2005/8/quickstyle/simple1#2" qsCatId="simple" csTypeId="urn:microsoft.com/office/officeart/2005/8/colors/accent2_1#1" csCatId="accent2" phldr="1"/>
      <dgm:spPr/>
      <dgm:t>
        <a:bodyPr/>
        <a:lstStyle/>
        <a:p>
          <a:endParaRPr lang="zh-CN" altLang="en-US"/>
        </a:p>
      </dgm:t>
    </dgm:pt>
    <dgm:pt modelId="{44FFC3FB-1CC0-4102-AF17-9519452CDAFE}">
      <dgm:prSet phldrT="[文本]"/>
      <dgm:spPr/>
      <dgm:t>
        <a:bodyPr/>
        <a:lstStyle/>
        <a:p>
          <a:r>
            <a:rPr lang="zh-CN" altLang="en-US" dirty="0"/>
            <a:t>微笑服务</a:t>
          </a:r>
        </a:p>
      </dgm:t>
    </dgm:pt>
    <dgm:pt modelId="{40543263-BFD3-4532-B9C4-732885F2C165}" type="parTrans" cxnId="{EE4CC0EE-8B67-4C43-81A2-0D72AA782A9E}">
      <dgm:prSet/>
      <dgm:spPr/>
      <dgm:t>
        <a:bodyPr/>
        <a:lstStyle/>
        <a:p>
          <a:endParaRPr lang="zh-CN" altLang="en-US"/>
        </a:p>
      </dgm:t>
    </dgm:pt>
    <dgm:pt modelId="{81220AD2-0479-4E3F-ABE6-515C9932EF2D}" type="sibTrans" cxnId="{EE4CC0EE-8B67-4C43-81A2-0D72AA782A9E}">
      <dgm:prSet/>
      <dgm:spPr/>
      <dgm:t>
        <a:bodyPr/>
        <a:lstStyle/>
        <a:p>
          <a:endParaRPr lang="zh-CN" altLang="en-US"/>
        </a:p>
      </dgm:t>
    </dgm:pt>
    <dgm:pt modelId="{8BAA6723-5424-4053-B337-80464C1C45D9}">
      <dgm:prSet phldrT="[文本]"/>
      <dgm:spPr/>
      <dgm:t>
        <a:bodyPr/>
        <a:lstStyle/>
        <a:p>
          <a:r>
            <a:rPr lang="zh-CN" altLang="en-US" dirty="0"/>
            <a:t>声音是可以传递感情的</a:t>
          </a:r>
        </a:p>
      </dgm:t>
    </dgm:pt>
    <dgm:pt modelId="{CD19E174-19FA-4DA0-A472-BC5C6EBD36FC}" type="parTrans" cxnId="{A5E6933E-565B-4427-B4E4-B158958D346F}">
      <dgm:prSet/>
      <dgm:spPr/>
      <dgm:t>
        <a:bodyPr/>
        <a:lstStyle/>
        <a:p>
          <a:endParaRPr lang="zh-CN" altLang="en-US"/>
        </a:p>
      </dgm:t>
    </dgm:pt>
    <dgm:pt modelId="{6C1CD4A4-99FD-46AC-B55E-A9B80B9C6AD7}" type="sibTrans" cxnId="{A5E6933E-565B-4427-B4E4-B158958D346F}">
      <dgm:prSet/>
      <dgm:spPr/>
      <dgm:t>
        <a:bodyPr/>
        <a:lstStyle/>
        <a:p>
          <a:endParaRPr lang="zh-CN" altLang="en-US"/>
        </a:p>
      </dgm:t>
    </dgm:pt>
    <dgm:pt modelId="{D2662D9F-87A4-47C5-B201-ECE68F727B68}">
      <dgm:prSet phldrT="[文本]"/>
      <dgm:spPr/>
      <dgm:t>
        <a:bodyPr/>
        <a:lstStyle/>
        <a:p>
          <a:r>
            <a:rPr lang="zh-CN" altLang="en-US" dirty="0"/>
            <a:t>语调传递的感情更细腻</a:t>
          </a:r>
        </a:p>
      </dgm:t>
    </dgm:pt>
    <dgm:pt modelId="{5E1C1C7A-D815-4451-92DC-0009054D65B8}" type="parTrans" cxnId="{F8FB8705-EBAC-463C-826F-707ACCD846E5}">
      <dgm:prSet/>
      <dgm:spPr/>
      <dgm:t>
        <a:bodyPr/>
        <a:lstStyle/>
        <a:p>
          <a:endParaRPr lang="zh-CN" altLang="en-US"/>
        </a:p>
      </dgm:t>
    </dgm:pt>
    <dgm:pt modelId="{661B85F7-509D-4A83-87A9-7F722BAF2CEE}" type="sibTrans" cxnId="{F8FB8705-EBAC-463C-826F-707ACCD846E5}">
      <dgm:prSet/>
      <dgm:spPr/>
      <dgm:t>
        <a:bodyPr/>
        <a:lstStyle/>
        <a:p>
          <a:endParaRPr lang="zh-CN" altLang="en-US"/>
        </a:p>
      </dgm:t>
    </dgm:pt>
    <dgm:pt modelId="{07EE1FEF-C05A-4FA5-B2E2-A9CD49C70EF7}">
      <dgm:prSet phldrT="[文本]" phldr="1"/>
      <dgm:spPr/>
      <dgm:t>
        <a:bodyPr/>
        <a:lstStyle/>
        <a:p>
          <a:endParaRPr lang="zh-CN" altLang="en-US"/>
        </a:p>
      </dgm:t>
    </dgm:pt>
    <dgm:pt modelId="{1944DF07-C617-466C-BE77-A657A13844F7}" type="parTrans" cxnId="{7C9380E6-BC11-4A73-9D5F-D070C0479300}">
      <dgm:prSet/>
      <dgm:spPr/>
      <dgm:t>
        <a:bodyPr/>
        <a:lstStyle/>
        <a:p>
          <a:endParaRPr lang="zh-CN" altLang="en-US"/>
        </a:p>
      </dgm:t>
    </dgm:pt>
    <dgm:pt modelId="{32387551-B563-462C-AD66-478CE2AF378E}" type="sibTrans" cxnId="{7C9380E6-BC11-4A73-9D5F-D070C0479300}">
      <dgm:prSet/>
      <dgm:spPr/>
      <dgm:t>
        <a:bodyPr/>
        <a:lstStyle/>
        <a:p>
          <a:endParaRPr lang="zh-CN" altLang="en-US"/>
        </a:p>
      </dgm:t>
    </dgm:pt>
    <dgm:pt modelId="{E12088BF-247D-4129-82F6-37624093D0AB}">
      <dgm:prSet phldrT="[文本]"/>
      <dgm:spPr/>
      <dgm:t>
        <a:bodyPr/>
        <a:lstStyle/>
        <a:p>
          <a:r>
            <a:rPr lang="zh-CN" altLang="en-US" dirty="0"/>
            <a:t>多安抚性措辞</a:t>
          </a:r>
        </a:p>
      </dgm:t>
    </dgm:pt>
    <dgm:pt modelId="{F3496BB1-CD8B-41E1-8DD8-D5224F37087D}" type="parTrans" cxnId="{C7688B0A-0903-44D2-8730-C9229A5EC5A3}">
      <dgm:prSet/>
      <dgm:spPr/>
      <dgm:t>
        <a:bodyPr/>
        <a:lstStyle/>
        <a:p>
          <a:endParaRPr lang="zh-CN" altLang="en-US"/>
        </a:p>
      </dgm:t>
    </dgm:pt>
    <dgm:pt modelId="{41575FC9-3C7E-43F6-A838-8142F05550CC}" type="sibTrans" cxnId="{C7688B0A-0903-44D2-8730-C9229A5EC5A3}">
      <dgm:prSet/>
      <dgm:spPr/>
      <dgm:t>
        <a:bodyPr/>
        <a:lstStyle/>
        <a:p>
          <a:endParaRPr lang="zh-CN" altLang="en-US"/>
        </a:p>
      </dgm:t>
    </dgm:pt>
    <dgm:pt modelId="{A3FF29F1-60FE-48A3-8434-C4E210F8296E}">
      <dgm:prSet phldrT="[文本]"/>
      <dgm:spPr/>
      <dgm:t>
        <a:bodyPr/>
        <a:lstStyle/>
        <a:p>
          <a:r>
            <a:rPr lang="zh-CN" altLang="en-US" dirty="0"/>
            <a:t>内容真实</a:t>
          </a:r>
        </a:p>
      </dgm:t>
    </dgm:pt>
    <dgm:pt modelId="{E7E9D265-944E-4256-9A9E-325F067013E9}" type="parTrans" cxnId="{9984B7F3-2603-4380-8056-2908B0C0CFDF}">
      <dgm:prSet/>
      <dgm:spPr/>
      <dgm:t>
        <a:bodyPr/>
        <a:lstStyle/>
        <a:p>
          <a:endParaRPr lang="zh-CN" altLang="en-US"/>
        </a:p>
      </dgm:t>
    </dgm:pt>
    <dgm:pt modelId="{74CA697A-D2FE-4221-8CEC-663D2D8C3A25}" type="sibTrans" cxnId="{9984B7F3-2603-4380-8056-2908B0C0CFDF}">
      <dgm:prSet/>
      <dgm:spPr/>
      <dgm:t>
        <a:bodyPr/>
        <a:lstStyle/>
        <a:p>
          <a:endParaRPr lang="zh-CN" altLang="en-US"/>
        </a:p>
      </dgm:t>
    </dgm:pt>
    <dgm:pt modelId="{74BA003B-47A7-43AA-B344-529540C10B62}">
      <dgm:prSet phldrT="[文本]" phldr="1"/>
      <dgm:spPr/>
      <dgm:t>
        <a:bodyPr/>
        <a:lstStyle/>
        <a:p>
          <a:endParaRPr lang="zh-CN" altLang="en-US"/>
        </a:p>
      </dgm:t>
    </dgm:pt>
    <dgm:pt modelId="{C23653A2-606B-4F63-ACAF-F90850E3172A}" type="parTrans" cxnId="{A29710AF-DA38-484C-A943-FC262A1E4D70}">
      <dgm:prSet/>
      <dgm:spPr/>
      <dgm:t>
        <a:bodyPr/>
        <a:lstStyle/>
        <a:p>
          <a:endParaRPr lang="zh-CN" altLang="en-US"/>
        </a:p>
      </dgm:t>
    </dgm:pt>
    <dgm:pt modelId="{D21C8DB4-2715-439D-BF1B-6164D857D517}" type="sibTrans" cxnId="{A29710AF-DA38-484C-A943-FC262A1E4D70}">
      <dgm:prSet/>
      <dgm:spPr/>
      <dgm:t>
        <a:bodyPr/>
        <a:lstStyle/>
        <a:p>
          <a:endParaRPr lang="zh-CN" altLang="en-US"/>
        </a:p>
      </dgm:t>
    </dgm:pt>
    <dgm:pt modelId="{FE80CB61-7454-4689-82F1-E0E06E713B5D}">
      <dgm:prSet phldrT="[文本]"/>
      <dgm:spPr/>
      <dgm:t>
        <a:bodyPr/>
        <a:lstStyle/>
        <a:p>
          <a:r>
            <a:rPr lang="zh-CN" altLang="en-US" dirty="0"/>
            <a:t>邀评是诚恳的</a:t>
          </a:r>
        </a:p>
      </dgm:t>
    </dgm:pt>
    <dgm:pt modelId="{7736011A-28E2-4C5A-90ED-6867B6B3117E}" type="parTrans" cxnId="{B246478B-39EF-4D1A-8148-872B0BD50764}">
      <dgm:prSet/>
      <dgm:spPr/>
      <dgm:t>
        <a:bodyPr/>
        <a:lstStyle/>
        <a:p>
          <a:endParaRPr lang="zh-CN" altLang="en-US"/>
        </a:p>
      </dgm:t>
    </dgm:pt>
    <dgm:pt modelId="{936F4A80-4C7C-4B95-8BA6-0A31532E14E1}" type="sibTrans" cxnId="{B246478B-39EF-4D1A-8148-872B0BD50764}">
      <dgm:prSet/>
      <dgm:spPr/>
      <dgm:t>
        <a:bodyPr/>
        <a:lstStyle/>
        <a:p>
          <a:endParaRPr lang="zh-CN" altLang="en-US"/>
        </a:p>
      </dgm:t>
    </dgm:pt>
    <dgm:pt modelId="{A2F2A9ED-3407-4202-99D6-7CD66E0ADED7}">
      <dgm:prSet phldrT="[文本]"/>
      <dgm:spPr/>
      <dgm:t>
        <a:bodyPr/>
        <a:lstStyle/>
        <a:p>
          <a:r>
            <a:rPr lang="zh-CN" altLang="en-US" dirty="0"/>
            <a:t>你的评价是重要的</a:t>
          </a:r>
        </a:p>
      </dgm:t>
    </dgm:pt>
    <dgm:pt modelId="{534CB350-4857-4777-BE2A-A2B8FC329346}" type="parTrans" cxnId="{5DFA8814-3FAF-4704-A0B4-E887E5B53634}">
      <dgm:prSet/>
      <dgm:spPr/>
      <dgm:t>
        <a:bodyPr/>
        <a:lstStyle/>
        <a:p>
          <a:endParaRPr lang="zh-CN" altLang="en-US"/>
        </a:p>
      </dgm:t>
    </dgm:pt>
    <dgm:pt modelId="{30E3FC4C-8531-4DAB-B432-BF76B95773BF}" type="sibTrans" cxnId="{5DFA8814-3FAF-4704-A0B4-E887E5B53634}">
      <dgm:prSet/>
      <dgm:spPr/>
      <dgm:t>
        <a:bodyPr/>
        <a:lstStyle/>
        <a:p>
          <a:endParaRPr lang="zh-CN" altLang="en-US"/>
        </a:p>
      </dgm:t>
    </dgm:pt>
    <dgm:pt modelId="{844D7BE0-14E9-474D-B060-B2DAFD9F657E}" type="pres">
      <dgm:prSet presAssocID="{49F269CE-D60D-4442-977C-DAA854938A84}" presName="linearFlow" presStyleCnt="0">
        <dgm:presLayoutVars>
          <dgm:dir/>
          <dgm:animLvl val="lvl"/>
          <dgm:resizeHandles val="exact"/>
        </dgm:presLayoutVars>
      </dgm:prSet>
      <dgm:spPr/>
    </dgm:pt>
    <dgm:pt modelId="{0F7B2AD8-D28D-4D57-BB38-274604D9CE4E}" type="pres">
      <dgm:prSet presAssocID="{44FFC3FB-1CC0-4102-AF17-9519452CDAFE}" presName="composite" presStyleCnt="0"/>
      <dgm:spPr/>
    </dgm:pt>
    <dgm:pt modelId="{F0346521-E1C9-4ECA-B2BF-BF54C6BD4A08}" type="pres">
      <dgm:prSet presAssocID="{44FFC3FB-1CC0-4102-AF17-9519452CDAF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0ED03DC-06D5-49FC-A44C-1C24F3474761}" type="pres">
      <dgm:prSet presAssocID="{44FFC3FB-1CC0-4102-AF17-9519452CDAFE}" presName="descendantText" presStyleLbl="alignAcc1" presStyleIdx="0" presStyleCnt="3">
        <dgm:presLayoutVars>
          <dgm:bulletEnabled val="1"/>
        </dgm:presLayoutVars>
      </dgm:prSet>
      <dgm:spPr/>
    </dgm:pt>
    <dgm:pt modelId="{69DA7290-4B5E-4505-AAAD-668FA40BC9DA}" type="pres">
      <dgm:prSet presAssocID="{81220AD2-0479-4E3F-ABE6-515C9932EF2D}" presName="sp" presStyleCnt="0"/>
      <dgm:spPr/>
    </dgm:pt>
    <dgm:pt modelId="{A46FEBE6-2360-4D6A-A80E-24B214B85647}" type="pres">
      <dgm:prSet presAssocID="{07EE1FEF-C05A-4FA5-B2E2-A9CD49C70EF7}" presName="composite" presStyleCnt="0"/>
      <dgm:spPr/>
    </dgm:pt>
    <dgm:pt modelId="{D9D79311-DC9A-4D93-955F-9F54A935A8DC}" type="pres">
      <dgm:prSet presAssocID="{07EE1FEF-C05A-4FA5-B2E2-A9CD49C70EF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8E49C4D-4143-4988-B23D-42A2DD0A0378}" type="pres">
      <dgm:prSet presAssocID="{07EE1FEF-C05A-4FA5-B2E2-A9CD49C70EF7}" presName="descendantText" presStyleLbl="alignAcc1" presStyleIdx="1" presStyleCnt="3">
        <dgm:presLayoutVars>
          <dgm:bulletEnabled val="1"/>
        </dgm:presLayoutVars>
      </dgm:prSet>
      <dgm:spPr/>
    </dgm:pt>
    <dgm:pt modelId="{9E9EC38A-81BF-4BCB-A0E0-60E16C092E8D}" type="pres">
      <dgm:prSet presAssocID="{32387551-B563-462C-AD66-478CE2AF378E}" presName="sp" presStyleCnt="0"/>
      <dgm:spPr/>
    </dgm:pt>
    <dgm:pt modelId="{C58FEC28-26CE-4153-981C-97ECC0F5D90B}" type="pres">
      <dgm:prSet presAssocID="{74BA003B-47A7-43AA-B344-529540C10B62}" presName="composite" presStyleCnt="0"/>
      <dgm:spPr/>
    </dgm:pt>
    <dgm:pt modelId="{D8B81E80-8BF6-4D8B-9FC5-CFBDA4E2BD48}" type="pres">
      <dgm:prSet presAssocID="{74BA003B-47A7-43AA-B344-529540C10B62}" presName="parentText" presStyleLbl="alignNode1" presStyleIdx="2" presStyleCnt="3" custLinFactNeighborY="4389">
        <dgm:presLayoutVars>
          <dgm:chMax val="1"/>
          <dgm:bulletEnabled val="1"/>
        </dgm:presLayoutVars>
      </dgm:prSet>
      <dgm:spPr/>
    </dgm:pt>
    <dgm:pt modelId="{3B989BC2-C0B4-4100-986D-8851F1D97001}" type="pres">
      <dgm:prSet presAssocID="{74BA003B-47A7-43AA-B344-529540C10B62}" presName="descendantText" presStyleLbl="alignAcc1" presStyleIdx="2" presStyleCnt="3" custLinFactNeighborY="6752">
        <dgm:presLayoutVars>
          <dgm:bulletEnabled val="1"/>
        </dgm:presLayoutVars>
      </dgm:prSet>
      <dgm:spPr/>
    </dgm:pt>
  </dgm:ptLst>
  <dgm:cxnLst>
    <dgm:cxn modelId="{F8FB8705-EBAC-463C-826F-707ACCD846E5}" srcId="{44FFC3FB-1CC0-4102-AF17-9519452CDAFE}" destId="{D2662D9F-87A4-47C5-B201-ECE68F727B68}" srcOrd="1" destOrd="0" parTransId="{5E1C1C7A-D815-4451-92DC-0009054D65B8}" sibTransId="{661B85F7-509D-4A83-87A9-7F722BAF2CEE}"/>
    <dgm:cxn modelId="{C7688B0A-0903-44D2-8730-C9229A5EC5A3}" srcId="{07EE1FEF-C05A-4FA5-B2E2-A9CD49C70EF7}" destId="{E12088BF-247D-4129-82F6-37624093D0AB}" srcOrd="0" destOrd="0" parTransId="{F3496BB1-CD8B-41E1-8DD8-D5224F37087D}" sibTransId="{41575FC9-3C7E-43F6-A838-8142F05550CC}"/>
    <dgm:cxn modelId="{F2764511-12CD-40E5-AF0B-FAB83E976717}" type="presOf" srcId="{D2662D9F-87A4-47C5-B201-ECE68F727B68}" destId="{60ED03DC-06D5-49FC-A44C-1C24F3474761}" srcOrd="0" destOrd="1" presId="urn:microsoft.com/office/officeart/2005/8/layout/chevron2"/>
    <dgm:cxn modelId="{5DFA8814-3FAF-4704-A0B4-E887E5B53634}" srcId="{74BA003B-47A7-43AA-B344-529540C10B62}" destId="{A2F2A9ED-3407-4202-99D6-7CD66E0ADED7}" srcOrd="1" destOrd="0" parTransId="{534CB350-4857-4777-BE2A-A2B8FC329346}" sibTransId="{30E3FC4C-8531-4DAB-B432-BF76B95773BF}"/>
    <dgm:cxn modelId="{4167B331-5F22-4B0E-AB8A-D5E99BA3E819}" type="presOf" srcId="{07EE1FEF-C05A-4FA5-B2E2-A9CD49C70EF7}" destId="{D9D79311-DC9A-4D93-955F-9F54A935A8DC}" srcOrd="0" destOrd="0" presId="urn:microsoft.com/office/officeart/2005/8/layout/chevron2"/>
    <dgm:cxn modelId="{78879B35-E61B-40A1-903C-7E46A88ED98F}" type="presOf" srcId="{8BAA6723-5424-4053-B337-80464C1C45D9}" destId="{60ED03DC-06D5-49FC-A44C-1C24F3474761}" srcOrd="0" destOrd="0" presId="urn:microsoft.com/office/officeart/2005/8/layout/chevron2"/>
    <dgm:cxn modelId="{A5E6933E-565B-4427-B4E4-B158958D346F}" srcId="{44FFC3FB-1CC0-4102-AF17-9519452CDAFE}" destId="{8BAA6723-5424-4053-B337-80464C1C45D9}" srcOrd="0" destOrd="0" parTransId="{CD19E174-19FA-4DA0-A472-BC5C6EBD36FC}" sibTransId="{6C1CD4A4-99FD-46AC-B55E-A9B80B9C6AD7}"/>
    <dgm:cxn modelId="{04CBB849-B5CE-4055-9A41-C94B223A34E7}" type="presOf" srcId="{A2F2A9ED-3407-4202-99D6-7CD66E0ADED7}" destId="{3B989BC2-C0B4-4100-986D-8851F1D97001}" srcOrd="0" destOrd="1" presId="urn:microsoft.com/office/officeart/2005/8/layout/chevron2"/>
    <dgm:cxn modelId="{06442785-5C4D-4D29-875C-2362A3BCFF6C}" type="presOf" srcId="{74BA003B-47A7-43AA-B344-529540C10B62}" destId="{D8B81E80-8BF6-4D8B-9FC5-CFBDA4E2BD48}" srcOrd="0" destOrd="0" presId="urn:microsoft.com/office/officeart/2005/8/layout/chevron2"/>
    <dgm:cxn modelId="{B246478B-39EF-4D1A-8148-872B0BD50764}" srcId="{74BA003B-47A7-43AA-B344-529540C10B62}" destId="{FE80CB61-7454-4689-82F1-E0E06E713B5D}" srcOrd="0" destOrd="0" parTransId="{7736011A-28E2-4C5A-90ED-6867B6B3117E}" sibTransId="{936F4A80-4C7C-4B95-8BA6-0A31532E14E1}"/>
    <dgm:cxn modelId="{164426A7-C790-40A5-9447-A8417A5F849B}" type="presOf" srcId="{44FFC3FB-1CC0-4102-AF17-9519452CDAFE}" destId="{F0346521-E1C9-4ECA-B2BF-BF54C6BD4A08}" srcOrd="0" destOrd="0" presId="urn:microsoft.com/office/officeart/2005/8/layout/chevron2"/>
    <dgm:cxn modelId="{507751A7-BE69-426B-A6DE-4C81B8E9D3B9}" type="presOf" srcId="{FE80CB61-7454-4689-82F1-E0E06E713B5D}" destId="{3B989BC2-C0B4-4100-986D-8851F1D97001}" srcOrd="0" destOrd="0" presId="urn:microsoft.com/office/officeart/2005/8/layout/chevron2"/>
    <dgm:cxn modelId="{B6237EAC-5798-4CAC-9982-6EE37935E5E1}" type="presOf" srcId="{49F269CE-D60D-4442-977C-DAA854938A84}" destId="{844D7BE0-14E9-474D-B060-B2DAFD9F657E}" srcOrd="0" destOrd="0" presId="urn:microsoft.com/office/officeart/2005/8/layout/chevron2"/>
    <dgm:cxn modelId="{A29710AF-DA38-484C-A943-FC262A1E4D70}" srcId="{49F269CE-D60D-4442-977C-DAA854938A84}" destId="{74BA003B-47A7-43AA-B344-529540C10B62}" srcOrd="2" destOrd="0" parTransId="{C23653A2-606B-4F63-ACAF-F90850E3172A}" sibTransId="{D21C8DB4-2715-439D-BF1B-6164D857D517}"/>
    <dgm:cxn modelId="{107A0EB0-5143-4A23-A675-65D66DB92E9A}" type="presOf" srcId="{A3FF29F1-60FE-48A3-8434-C4E210F8296E}" destId="{18E49C4D-4143-4988-B23D-42A2DD0A0378}" srcOrd="0" destOrd="1" presId="urn:microsoft.com/office/officeart/2005/8/layout/chevron2"/>
    <dgm:cxn modelId="{7E38C5C5-6BAB-4A77-A0E2-E5367E72D80C}" type="presOf" srcId="{E12088BF-247D-4129-82F6-37624093D0AB}" destId="{18E49C4D-4143-4988-B23D-42A2DD0A0378}" srcOrd="0" destOrd="0" presId="urn:microsoft.com/office/officeart/2005/8/layout/chevron2"/>
    <dgm:cxn modelId="{7C9380E6-BC11-4A73-9D5F-D070C0479300}" srcId="{49F269CE-D60D-4442-977C-DAA854938A84}" destId="{07EE1FEF-C05A-4FA5-B2E2-A9CD49C70EF7}" srcOrd="1" destOrd="0" parTransId="{1944DF07-C617-466C-BE77-A657A13844F7}" sibTransId="{32387551-B563-462C-AD66-478CE2AF378E}"/>
    <dgm:cxn modelId="{EE4CC0EE-8B67-4C43-81A2-0D72AA782A9E}" srcId="{49F269CE-D60D-4442-977C-DAA854938A84}" destId="{44FFC3FB-1CC0-4102-AF17-9519452CDAFE}" srcOrd="0" destOrd="0" parTransId="{40543263-BFD3-4532-B9C4-732885F2C165}" sibTransId="{81220AD2-0479-4E3F-ABE6-515C9932EF2D}"/>
    <dgm:cxn modelId="{9984B7F3-2603-4380-8056-2908B0C0CFDF}" srcId="{07EE1FEF-C05A-4FA5-B2E2-A9CD49C70EF7}" destId="{A3FF29F1-60FE-48A3-8434-C4E210F8296E}" srcOrd="1" destOrd="0" parTransId="{E7E9D265-944E-4256-9A9E-325F067013E9}" sibTransId="{74CA697A-D2FE-4221-8CEC-663D2D8C3A25}"/>
    <dgm:cxn modelId="{2239882A-A50D-4D80-A271-35D7A0A32DA7}" type="presParOf" srcId="{844D7BE0-14E9-474D-B060-B2DAFD9F657E}" destId="{0F7B2AD8-D28D-4D57-BB38-274604D9CE4E}" srcOrd="0" destOrd="0" presId="urn:microsoft.com/office/officeart/2005/8/layout/chevron2"/>
    <dgm:cxn modelId="{730BB7C8-C2EC-428F-9318-CC82A9A34027}" type="presParOf" srcId="{0F7B2AD8-D28D-4D57-BB38-274604D9CE4E}" destId="{F0346521-E1C9-4ECA-B2BF-BF54C6BD4A08}" srcOrd="0" destOrd="0" presId="urn:microsoft.com/office/officeart/2005/8/layout/chevron2"/>
    <dgm:cxn modelId="{F47E65FF-612C-41AF-9E87-65E47677A9E3}" type="presParOf" srcId="{0F7B2AD8-D28D-4D57-BB38-274604D9CE4E}" destId="{60ED03DC-06D5-49FC-A44C-1C24F3474761}" srcOrd="1" destOrd="0" presId="urn:microsoft.com/office/officeart/2005/8/layout/chevron2"/>
    <dgm:cxn modelId="{A2B70F8E-56F9-4D6E-AA56-ED0DAB89825A}" type="presParOf" srcId="{844D7BE0-14E9-474D-B060-B2DAFD9F657E}" destId="{69DA7290-4B5E-4505-AAAD-668FA40BC9DA}" srcOrd="1" destOrd="0" presId="urn:microsoft.com/office/officeart/2005/8/layout/chevron2"/>
    <dgm:cxn modelId="{676CD5DC-F039-4D91-9CFF-0B7DE6064738}" type="presParOf" srcId="{844D7BE0-14E9-474D-B060-B2DAFD9F657E}" destId="{A46FEBE6-2360-4D6A-A80E-24B214B85647}" srcOrd="2" destOrd="0" presId="urn:microsoft.com/office/officeart/2005/8/layout/chevron2"/>
    <dgm:cxn modelId="{FDB5C02D-5806-4875-ABD2-70ADEE4F7781}" type="presParOf" srcId="{A46FEBE6-2360-4D6A-A80E-24B214B85647}" destId="{D9D79311-DC9A-4D93-955F-9F54A935A8DC}" srcOrd="0" destOrd="0" presId="urn:microsoft.com/office/officeart/2005/8/layout/chevron2"/>
    <dgm:cxn modelId="{D4D2EE83-9151-4684-B09E-87F88EDFB69A}" type="presParOf" srcId="{A46FEBE6-2360-4D6A-A80E-24B214B85647}" destId="{18E49C4D-4143-4988-B23D-42A2DD0A0378}" srcOrd="1" destOrd="0" presId="urn:microsoft.com/office/officeart/2005/8/layout/chevron2"/>
    <dgm:cxn modelId="{360092DD-AEFA-4CC4-B196-A9A36142D6D3}" type="presParOf" srcId="{844D7BE0-14E9-474D-B060-B2DAFD9F657E}" destId="{9E9EC38A-81BF-4BCB-A0E0-60E16C092E8D}" srcOrd="3" destOrd="0" presId="urn:microsoft.com/office/officeart/2005/8/layout/chevron2"/>
    <dgm:cxn modelId="{9F2D6FA4-9769-4F32-A6A5-9663E797E016}" type="presParOf" srcId="{844D7BE0-14E9-474D-B060-B2DAFD9F657E}" destId="{C58FEC28-26CE-4153-981C-97ECC0F5D90B}" srcOrd="4" destOrd="0" presId="urn:microsoft.com/office/officeart/2005/8/layout/chevron2"/>
    <dgm:cxn modelId="{D4936C88-60D4-4827-94BF-41053A4F8071}" type="presParOf" srcId="{C58FEC28-26CE-4153-981C-97ECC0F5D90B}" destId="{D8B81E80-8BF6-4D8B-9FC5-CFBDA4E2BD48}" srcOrd="0" destOrd="0" presId="urn:microsoft.com/office/officeart/2005/8/layout/chevron2"/>
    <dgm:cxn modelId="{523D315D-8F7C-45F0-BE8C-156886359A6D}" type="presParOf" srcId="{C58FEC28-26CE-4153-981C-97ECC0F5D90B}" destId="{3B989BC2-C0B4-4100-986D-8851F1D970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9B8B7-38E9-4253-9103-119EE745FFF3}">
      <dsp:nvSpPr>
        <dsp:cNvPr id="0" name=""/>
        <dsp:cNvSpPr/>
      </dsp:nvSpPr>
      <dsp:spPr>
        <a:xfrm>
          <a:off x="-5243997" y="-803211"/>
          <a:ext cx="6244863" cy="6244863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06FB9-4A2E-4ACD-8A81-FBBC19E6BF85}">
      <dsp:nvSpPr>
        <dsp:cNvPr id="0" name=""/>
        <dsp:cNvSpPr/>
      </dsp:nvSpPr>
      <dsp:spPr>
        <a:xfrm>
          <a:off x="643815" y="463844"/>
          <a:ext cx="4953200" cy="9276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352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语音、语调、音色</a:t>
          </a:r>
        </a:p>
      </dsp:txBody>
      <dsp:txXfrm>
        <a:off x="643815" y="463844"/>
        <a:ext cx="4953200" cy="927688"/>
      </dsp:txXfrm>
    </dsp:sp>
    <dsp:sp modelId="{7A892128-A7C3-498C-B89B-DAB3D7A37056}">
      <dsp:nvSpPr>
        <dsp:cNvPr id="0" name=""/>
        <dsp:cNvSpPr/>
      </dsp:nvSpPr>
      <dsp:spPr>
        <a:xfrm>
          <a:off x="64010" y="347883"/>
          <a:ext cx="1159610" cy="1159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A3A1D-F243-4A1C-8B29-1740BA862131}">
      <dsp:nvSpPr>
        <dsp:cNvPr id="0" name=""/>
        <dsp:cNvSpPr/>
      </dsp:nvSpPr>
      <dsp:spPr>
        <a:xfrm>
          <a:off x="981030" y="1855376"/>
          <a:ext cx="4615985" cy="9276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352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措辞为客户考虑</a:t>
          </a:r>
        </a:p>
      </dsp:txBody>
      <dsp:txXfrm>
        <a:off x="981030" y="1855376"/>
        <a:ext cx="4615985" cy="927688"/>
      </dsp:txXfrm>
    </dsp:sp>
    <dsp:sp modelId="{42ECD57A-130D-4104-98CC-F8AF577EE64F}">
      <dsp:nvSpPr>
        <dsp:cNvPr id="0" name=""/>
        <dsp:cNvSpPr/>
      </dsp:nvSpPr>
      <dsp:spPr>
        <a:xfrm>
          <a:off x="401225" y="1739415"/>
          <a:ext cx="1159610" cy="1159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893B0-5044-4B17-8BB2-08E383EEDB70}">
      <dsp:nvSpPr>
        <dsp:cNvPr id="0" name=""/>
        <dsp:cNvSpPr/>
      </dsp:nvSpPr>
      <dsp:spPr>
        <a:xfrm>
          <a:off x="643815" y="3246908"/>
          <a:ext cx="4953200" cy="9276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352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客户感受的真诚</a:t>
          </a:r>
        </a:p>
      </dsp:txBody>
      <dsp:txXfrm>
        <a:off x="643815" y="3246908"/>
        <a:ext cx="4953200" cy="927688"/>
      </dsp:txXfrm>
    </dsp:sp>
    <dsp:sp modelId="{4CC28288-1C4F-4F14-A62A-63C1FE0EC8EF}">
      <dsp:nvSpPr>
        <dsp:cNvPr id="0" name=""/>
        <dsp:cNvSpPr/>
      </dsp:nvSpPr>
      <dsp:spPr>
        <a:xfrm>
          <a:off x="64010" y="3130947"/>
          <a:ext cx="1159610" cy="1159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46521-E1C9-4ECA-B2BF-BF54C6BD4A08}">
      <dsp:nvSpPr>
        <dsp:cNvPr id="0" name=""/>
        <dsp:cNvSpPr/>
      </dsp:nvSpPr>
      <dsp:spPr>
        <a:xfrm rot="5400000">
          <a:off x="-232715" y="235473"/>
          <a:ext cx="1551437" cy="10860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微笑服务</a:t>
          </a:r>
        </a:p>
      </dsp:txBody>
      <dsp:txXfrm rot="-5400000">
        <a:off x="1" y="545760"/>
        <a:ext cx="1086006" cy="465431"/>
      </dsp:txXfrm>
    </dsp:sp>
    <dsp:sp modelId="{60ED03DC-06D5-49FC-A44C-1C24F3474761}">
      <dsp:nvSpPr>
        <dsp:cNvPr id="0" name=""/>
        <dsp:cNvSpPr/>
      </dsp:nvSpPr>
      <dsp:spPr>
        <a:xfrm rot="5400000">
          <a:off x="2553926" y="-1465162"/>
          <a:ext cx="1008434" cy="39442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500" kern="1200" dirty="0"/>
            <a:t>声音是可以传递感情的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500" kern="1200" dirty="0"/>
            <a:t>语调传递的感情更细腻</a:t>
          </a:r>
        </a:p>
      </dsp:txBody>
      <dsp:txXfrm rot="-5400000">
        <a:off x="1086006" y="51986"/>
        <a:ext cx="3895046" cy="909978"/>
      </dsp:txXfrm>
    </dsp:sp>
    <dsp:sp modelId="{D9D79311-DC9A-4D93-955F-9F54A935A8DC}">
      <dsp:nvSpPr>
        <dsp:cNvPr id="0" name=""/>
        <dsp:cNvSpPr/>
      </dsp:nvSpPr>
      <dsp:spPr>
        <a:xfrm rot="5400000">
          <a:off x="-232715" y="1592308"/>
          <a:ext cx="1551437" cy="10860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 rot="-5400000">
        <a:off x="1" y="1902595"/>
        <a:ext cx="1086006" cy="465431"/>
      </dsp:txXfrm>
    </dsp:sp>
    <dsp:sp modelId="{18E49C4D-4143-4988-B23D-42A2DD0A0378}">
      <dsp:nvSpPr>
        <dsp:cNvPr id="0" name=""/>
        <dsp:cNvSpPr/>
      </dsp:nvSpPr>
      <dsp:spPr>
        <a:xfrm rot="5400000">
          <a:off x="2553926" y="-108327"/>
          <a:ext cx="1008434" cy="39442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500" kern="1200" dirty="0"/>
            <a:t>多安抚性措辞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500" kern="1200" dirty="0"/>
            <a:t>内容真实</a:t>
          </a:r>
        </a:p>
      </dsp:txBody>
      <dsp:txXfrm rot="-5400000">
        <a:off x="1086006" y="1408821"/>
        <a:ext cx="3895046" cy="909978"/>
      </dsp:txXfrm>
    </dsp:sp>
    <dsp:sp modelId="{D8B81E80-8BF6-4D8B-9FC5-CFBDA4E2BD48}">
      <dsp:nvSpPr>
        <dsp:cNvPr id="0" name=""/>
        <dsp:cNvSpPr/>
      </dsp:nvSpPr>
      <dsp:spPr>
        <a:xfrm rot="5400000">
          <a:off x="-232715" y="2951901"/>
          <a:ext cx="1551437" cy="10860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 rot="-5400000">
        <a:off x="1" y="3262188"/>
        <a:ext cx="1086006" cy="465431"/>
      </dsp:txXfrm>
    </dsp:sp>
    <dsp:sp modelId="{3B989BC2-C0B4-4100-986D-8851F1D97001}">
      <dsp:nvSpPr>
        <dsp:cNvPr id="0" name=""/>
        <dsp:cNvSpPr/>
      </dsp:nvSpPr>
      <dsp:spPr>
        <a:xfrm rot="5400000">
          <a:off x="2553926" y="1316596"/>
          <a:ext cx="1008434" cy="39442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500" kern="1200" dirty="0"/>
            <a:t>邀评是诚恳的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500" kern="1200" dirty="0"/>
            <a:t>你的评价是重要的</a:t>
          </a:r>
        </a:p>
      </dsp:txBody>
      <dsp:txXfrm rot="-5400000">
        <a:off x="1086006" y="2833744"/>
        <a:ext cx="3895046" cy="909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, 天空, 海滩, 人物&#10;&#10;已生成极高可信度的说明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1148-452F-46FE-B8A9-AE0F6523CFD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F22-F833-4BE3-BCF3-3521E6045B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0" y="10"/>
            <a:ext cx="12191980" cy="685799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419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1148-452F-46FE-B8A9-AE0F6523CFD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F22-F833-4BE3-BCF3-3521E6045B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1148-452F-46FE-B8A9-AE0F6523CFD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F22-F833-4BE3-BCF3-3521E6045B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1148-452F-46FE-B8A9-AE0F6523CFD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F22-F833-4BE3-BCF3-3521E6045B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1148-452F-46FE-B8A9-AE0F6523CFD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F22-F833-4BE3-BCF3-3521E6045B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1148-452F-46FE-B8A9-AE0F6523CFD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F22-F833-4BE3-BCF3-3521E6045B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1148-452F-46FE-B8A9-AE0F6523CFD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F22-F833-4BE3-BCF3-3521E6045B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1148-452F-46FE-B8A9-AE0F6523CFD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F22-F833-4BE3-BCF3-3521E6045B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1148-452F-46FE-B8A9-AE0F6523CFD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F22-F833-4BE3-BCF3-3521E6045B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1148-452F-46FE-B8A9-AE0F6523CFD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F22-F833-4BE3-BCF3-3521E6045B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1148-452F-46FE-B8A9-AE0F6523CFD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F22-F833-4BE3-BCF3-3521E6045BB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户外, 天空, 海滩, 人物&#10;&#10;已生成极高可信度的说明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10"/>
            <a:ext cx="12191980" cy="685799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1148-452F-46FE-B8A9-AE0F6523CFD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F22-F833-4BE3-BCF3-3521E6045BB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 descr="图片包含 户外, 天空, 海滩, 人物&#10;&#10;已生成极高可信度的说明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0" y="10"/>
            <a:ext cx="12191980" cy="685799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1148-452F-46FE-B8A9-AE0F6523CFD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2F22-F833-4BE3-BCF3-3521E6045BB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 descr="图片包含 户外, 天空, 海滩, 人物&#10;&#10;已生成极高可信度的说明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9" b="134"/>
          <a:stretch>
            <a:fillRect/>
          </a:stretch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1148-452F-46FE-B8A9-AE0F6523CFD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2F22-F833-4BE3-BCF3-3521E6045B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6"/>
          <p:cNvSpPr/>
          <p:nvPr/>
        </p:nvSpPr>
        <p:spPr>
          <a:xfrm>
            <a:off x="3870960" y="4279611"/>
            <a:ext cx="4439920" cy="493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4000">
                <a:srgbClr val="E27056"/>
              </a:gs>
              <a:gs pos="0">
                <a:srgbClr val="E27056">
                  <a:alpha val="40000"/>
                </a:srgbClr>
              </a:gs>
              <a:gs pos="100000">
                <a:srgbClr val="E27056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825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标题 4099"/>
          <p:cNvSpPr>
            <a:spLocks noGrp="1"/>
          </p:cNvSpPr>
          <p:nvPr/>
        </p:nvSpPr>
        <p:spPr>
          <a:xfrm>
            <a:off x="2209800" y="2010799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Times New Roman" panose="02020603050405020304" pitchFamily="2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31425" y="2045803"/>
            <a:ext cx="58272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800" b="1" dirty="0">
                <a:solidFill>
                  <a:srgbClr val="E270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满意度分享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E2705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59616" y="4356865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一字一句，牵动你的心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763520" y="3454216"/>
            <a:ext cx="6604000" cy="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7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7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763520" y="3547428"/>
            <a:ext cx="660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SALES STAFF TRAINING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170618" y="325436"/>
            <a:ext cx="596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20XX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27056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5927662" y="3901938"/>
            <a:ext cx="300418" cy="300418"/>
          </a:xfrm>
          <a:prstGeom prst="line">
            <a:avLst/>
          </a:prstGeom>
          <a:ln>
            <a:solidFill>
              <a:srgbClr val="E27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383422" y="584200"/>
            <a:ext cx="738664" cy="707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Sales staff training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2705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367520" y="5912485"/>
            <a:ext cx="2331084" cy="396240"/>
          </a:xfrm>
          <a:prstGeom prst="rect">
            <a:avLst/>
          </a:prstGeom>
          <a:noFill/>
          <a:ln>
            <a:solidFill>
              <a:srgbClr val="E27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9C000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702801" y="5956716"/>
            <a:ext cx="1297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云起科技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93396" y="5912485"/>
            <a:ext cx="299084" cy="396240"/>
            <a:chOff x="493396" y="5912485"/>
            <a:chExt cx="345440" cy="39624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93396" y="5912485"/>
              <a:ext cx="345440" cy="0"/>
            </a:xfrm>
            <a:prstGeom prst="line">
              <a:avLst/>
            </a:prstGeom>
            <a:ln w="12700">
              <a:solidFill>
                <a:srgbClr val="E270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93396" y="6176645"/>
              <a:ext cx="345440" cy="0"/>
            </a:xfrm>
            <a:prstGeom prst="line">
              <a:avLst/>
            </a:prstGeom>
            <a:ln w="12700">
              <a:solidFill>
                <a:srgbClr val="E270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93396" y="6308725"/>
              <a:ext cx="345440" cy="0"/>
            </a:xfrm>
            <a:prstGeom prst="line">
              <a:avLst/>
            </a:prstGeom>
            <a:ln w="12700">
              <a:solidFill>
                <a:srgbClr val="E270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93396" y="6044565"/>
              <a:ext cx="345440" cy="0"/>
            </a:xfrm>
            <a:prstGeom prst="line">
              <a:avLst/>
            </a:prstGeom>
            <a:ln w="12700">
              <a:solidFill>
                <a:srgbClr val="E270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712143"/>
            <a:ext cx="161925" cy="4953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矩形: 圆顶角 6"/>
          <p:cNvSpPr/>
          <p:nvPr/>
        </p:nvSpPr>
        <p:spPr>
          <a:xfrm rot="5400000">
            <a:off x="349249" y="631180"/>
            <a:ext cx="495301" cy="657225"/>
          </a:xfrm>
          <a:prstGeom prst="round2SameRect">
            <a:avLst/>
          </a:prstGeom>
          <a:solidFill>
            <a:srgbClr val="E27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1874" y="71214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E270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客户对产品的感知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2705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162050" y="1189719"/>
            <a:ext cx="101917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162050" y="2836066"/>
            <a:ext cx="7731890" cy="56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E270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前后语速差距不宜过大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横卷形 13"/>
          <p:cNvSpPr/>
          <p:nvPr/>
        </p:nvSpPr>
        <p:spPr>
          <a:xfrm>
            <a:off x="1162050" y="1558146"/>
            <a:ext cx="6795176" cy="705674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“猪肚”   内容是丰富的，还是有营养的</a:t>
            </a:r>
          </a:p>
        </p:txBody>
      </p:sp>
      <p:sp>
        <p:nvSpPr>
          <p:cNvPr id="15" name="矩形 14"/>
          <p:cNvSpPr/>
          <p:nvPr/>
        </p:nvSpPr>
        <p:spPr>
          <a:xfrm>
            <a:off x="1162050" y="3857470"/>
            <a:ext cx="773189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E270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内容描述注重客户感知，选择性加强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2049" y="4859419"/>
            <a:ext cx="905199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E270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沟通过程中带安抚性词语“您放心”“没关系”等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62050" y="5919734"/>
            <a:ext cx="7731890" cy="56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E270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交流使用措辞得当，高情商式提问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712143"/>
            <a:ext cx="161925" cy="4953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矩形: 圆顶角 6"/>
          <p:cNvSpPr/>
          <p:nvPr/>
        </p:nvSpPr>
        <p:spPr>
          <a:xfrm rot="5400000">
            <a:off x="349249" y="631180"/>
            <a:ext cx="495301" cy="657225"/>
          </a:xfrm>
          <a:prstGeom prst="round2SameRect">
            <a:avLst/>
          </a:prstGeom>
          <a:solidFill>
            <a:srgbClr val="E27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1874" y="712142"/>
            <a:ext cx="3618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谁处于销售中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每个人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162050" y="1189719"/>
            <a:ext cx="101917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915155" y="2134596"/>
            <a:ext cx="490747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E270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您放心使用，有任何问题可以随时咨询我们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PA-任意多边形 10"/>
          <p:cNvSpPr/>
          <p:nvPr>
            <p:custDataLst>
              <p:tags r:id="rId1"/>
            </p:custDataLst>
          </p:nvPr>
        </p:nvSpPr>
        <p:spPr>
          <a:xfrm>
            <a:off x="1910787" y="2134596"/>
            <a:ext cx="930236" cy="767037"/>
          </a:xfrm>
          <a:custGeom>
            <a:avLst/>
            <a:gdLst/>
            <a:ahLst/>
            <a:cxnLst/>
            <a:rect l="l" t="t" r="r" b="b"/>
            <a:pathLst>
              <a:path w="930236" h="767037">
                <a:moveTo>
                  <a:pt x="701757" y="0"/>
                </a:moveTo>
                <a:lnTo>
                  <a:pt x="930236" y="0"/>
                </a:lnTo>
                <a:cubicBezTo>
                  <a:pt x="818469" y="151331"/>
                  <a:pt x="762586" y="294748"/>
                  <a:pt x="762586" y="430253"/>
                </a:cubicBezTo>
                <a:lnTo>
                  <a:pt x="921334" y="430253"/>
                </a:lnTo>
                <a:lnTo>
                  <a:pt x="921334" y="767037"/>
                </a:lnTo>
                <a:lnTo>
                  <a:pt x="563779" y="767037"/>
                </a:lnTo>
                <a:lnTo>
                  <a:pt x="563779" y="514820"/>
                </a:lnTo>
                <a:cubicBezTo>
                  <a:pt x="563779" y="405032"/>
                  <a:pt x="574906" y="309337"/>
                  <a:pt x="597161" y="227738"/>
                </a:cubicBezTo>
                <a:cubicBezTo>
                  <a:pt x="619415" y="146138"/>
                  <a:pt x="654280" y="70226"/>
                  <a:pt x="701757" y="0"/>
                </a:cubicBezTo>
                <a:close/>
                <a:moveTo>
                  <a:pt x="140944" y="0"/>
                </a:moveTo>
                <a:lnTo>
                  <a:pt x="366456" y="0"/>
                </a:lnTo>
                <a:cubicBezTo>
                  <a:pt x="253700" y="152320"/>
                  <a:pt x="197322" y="295737"/>
                  <a:pt x="197322" y="430253"/>
                </a:cubicBezTo>
                <a:lnTo>
                  <a:pt x="357554" y="430253"/>
                </a:lnTo>
                <a:lnTo>
                  <a:pt x="357554" y="767037"/>
                </a:lnTo>
                <a:lnTo>
                  <a:pt x="0" y="767037"/>
                </a:lnTo>
                <a:lnTo>
                  <a:pt x="0" y="514820"/>
                </a:lnTo>
                <a:cubicBezTo>
                  <a:pt x="0" y="410966"/>
                  <a:pt x="10879" y="317497"/>
                  <a:pt x="32639" y="234414"/>
                </a:cubicBezTo>
                <a:cubicBezTo>
                  <a:pt x="54399" y="151331"/>
                  <a:pt x="90501" y="73193"/>
                  <a:pt x="140944" y="0"/>
                </a:cubicBezTo>
                <a:close/>
              </a:path>
            </a:pathLst>
          </a:custGeom>
          <a:solidFill>
            <a:srgbClr val="E2705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900" b="1" i="0" u="none" strike="noStrike" kern="1200" cap="none" spc="0" normalizeH="0" baseline="0" noProof="0" dirty="0">
              <a:ln>
                <a:noFill/>
              </a:ln>
              <a:solidFill>
                <a:srgbClr val="A70529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PA-任意多边形 12"/>
          <p:cNvSpPr/>
          <p:nvPr>
            <p:custDataLst>
              <p:tags r:id="rId2"/>
            </p:custDataLst>
          </p:nvPr>
        </p:nvSpPr>
        <p:spPr>
          <a:xfrm>
            <a:off x="7980078" y="5738295"/>
            <a:ext cx="930237" cy="767037"/>
          </a:xfrm>
          <a:custGeom>
            <a:avLst/>
            <a:gdLst/>
            <a:ahLst/>
            <a:cxnLst/>
            <a:rect l="l" t="t" r="r" b="b"/>
            <a:pathLst>
              <a:path w="930237" h="767037">
                <a:moveTo>
                  <a:pt x="572682" y="0"/>
                </a:moveTo>
                <a:lnTo>
                  <a:pt x="930237" y="0"/>
                </a:lnTo>
                <a:lnTo>
                  <a:pt x="930237" y="252218"/>
                </a:lnTo>
                <a:cubicBezTo>
                  <a:pt x="930237" y="353104"/>
                  <a:pt x="919851" y="444348"/>
                  <a:pt x="899080" y="525947"/>
                </a:cubicBezTo>
                <a:cubicBezTo>
                  <a:pt x="878310" y="607547"/>
                  <a:pt x="842208" y="687910"/>
                  <a:pt x="790775" y="767037"/>
                </a:cubicBezTo>
                <a:lnTo>
                  <a:pt x="563780" y="767037"/>
                </a:lnTo>
                <a:cubicBezTo>
                  <a:pt x="676536" y="614718"/>
                  <a:pt x="732914" y="471795"/>
                  <a:pt x="732914" y="338268"/>
                </a:cubicBezTo>
                <a:lnTo>
                  <a:pt x="572682" y="338268"/>
                </a:lnTo>
                <a:close/>
                <a:moveTo>
                  <a:pt x="7419" y="0"/>
                </a:moveTo>
                <a:lnTo>
                  <a:pt x="364973" y="0"/>
                </a:lnTo>
                <a:lnTo>
                  <a:pt x="364973" y="252218"/>
                </a:lnTo>
                <a:cubicBezTo>
                  <a:pt x="364973" y="362006"/>
                  <a:pt x="354094" y="457206"/>
                  <a:pt x="332334" y="537816"/>
                </a:cubicBezTo>
                <a:cubicBezTo>
                  <a:pt x="310574" y="618427"/>
                  <a:pt x="274967" y="694834"/>
                  <a:pt x="225512" y="767037"/>
                </a:cubicBezTo>
                <a:lnTo>
                  <a:pt x="0" y="767037"/>
                </a:lnTo>
                <a:cubicBezTo>
                  <a:pt x="111767" y="615707"/>
                  <a:pt x="167651" y="472784"/>
                  <a:pt x="167651" y="338268"/>
                </a:cubicBezTo>
                <a:lnTo>
                  <a:pt x="7419" y="338268"/>
                </a:lnTo>
                <a:close/>
              </a:path>
            </a:pathLst>
          </a:custGeom>
          <a:solidFill>
            <a:srgbClr val="E2705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900" b="1" i="0" u="none" strike="noStrike" kern="1200" cap="none" spc="0" normalizeH="0" baseline="0" noProof="0" dirty="0">
              <a:ln>
                <a:noFill/>
              </a:ln>
              <a:solidFill>
                <a:srgbClr val="A70529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横卷形 13"/>
          <p:cNvSpPr/>
          <p:nvPr/>
        </p:nvSpPr>
        <p:spPr>
          <a:xfrm>
            <a:off x="1031874" y="1428922"/>
            <a:ext cx="4230790" cy="705674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“龙尾”       定心丸</a:t>
            </a:r>
          </a:p>
        </p:txBody>
      </p:sp>
      <p:sp>
        <p:nvSpPr>
          <p:cNvPr id="15" name="矩形 14"/>
          <p:cNvSpPr/>
          <p:nvPr/>
        </p:nvSpPr>
        <p:spPr>
          <a:xfrm>
            <a:off x="2898415" y="3485371"/>
            <a:ext cx="4907471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E270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稍后会有评价链接下发到您手机，您方便的话麻烦帮我做一个“十星”好评好吧？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15154" y="5378870"/>
            <a:ext cx="490747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E270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再次感谢您对我的支持，祝您生活愉快，再见！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8260371" y="1703314"/>
            <a:ext cx="1700753" cy="1354437"/>
          </a:xfrm>
          <a:prstGeom prst="wedgeEllipseCallout">
            <a:avLst>
              <a:gd name="adj1" fmla="val -80097"/>
              <a:gd name="adj2" fmla="val 114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给客户有“售后无忧”的感觉</a:t>
            </a:r>
          </a:p>
        </p:txBody>
      </p:sp>
      <p:sp>
        <p:nvSpPr>
          <p:cNvPr id="17" name="椭圆形标注 16"/>
          <p:cNvSpPr/>
          <p:nvPr/>
        </p:nvSpPr>
        <p:spPr>
          <a:xfrm>
            <a:off x="8445196" y="3485371"/>
            <a:ext cx="2060676" cy="1354437"/>
          </a:xfrm>
          <a:prstGeom prst="wedgeEllipseCallout">
            <a:avLst>
              <a:gd name="adj1" fmla="val -201925"/>
              <a:gd name="adj2" fmla="val -165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强调是“链接”，让客户明白</a:t>
            </a:r>
          </a:p>
        </p:txBody>
      </p:sp>
      <p:sp>
        <p:nvSpPr>
          <p:cNvPr id="18" name="椭圆形标注 17"/>
          <p:cNvSpPr/>
          <p:nvPr/>
        </p:nvSpPr>
        <p:spPr>
          <a:xfrm>
            <a:off x="225651" y="3012697"/>
            <a:ext cx="2060676" cy="1354437"/>
          </a:xfrm>
          <a:prstGeom prst="wedgeEllipseCallout">
            <a:avLst>
              <a:gd name="adj1" fmla="val 109396"/>
              <a:gd name="adj2" fmla="val 788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 “十星”，潜意识引导</a:t>
            </a:r>
          </a:p>
        </p:txBody>
      </p:sp>
      <p:sp>
        <p:nvSpPr>
          <p:cNvPr id="19" name="椭圆形标注 18"/>
          <p:cNvSpPr/>
          <p:nvPr/>
        </p:nvSpPr>
        <p:spPr>
          <a:xfrm>
            <a:off x="315229" y="4701651"/>
            <a:ext cx="2060676" cy="1354437"/>
          </a:xfrm>
          <a:prstGeom prst="wedgeEllipseCallout">
            <a:avLst>
              <a:gd name="adj1" fmla="val 211526"/>
              <a:gd name="adj2" fmla="val -272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 得到肯定，再次加深评价潜意识</a:t>
            </a:r>
          </a:p>
        </p:txBody>
      </p:sp>
      <p:sp>
        <p:nvSpPr>
          <p:cNvPr id="20" name="椭圆形标注 19"/>
          <p:cNvSpPr/>
          <p:nvPr/>
        </p:nvSpPr>
        <p:spPr>
          <a:xfrm>
            <a:off x="9110747" y="5047167"/>
            <a:ext cx="2060676" cy="1354437"/>
          </a:xfrm>
          <a:prstGeom prst="wedgeEllipseCallout">
            <a:avLst>
              <a:gd name="adj1" fmla="val -114586"/>
              <a:gd name="adj2" fmla="val 6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 再次感谢，提升客户感知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4099"/>
          <p:cNvSpPr>
            <a:spLocks noGrp="1"/>
          </p:cNvSpPr>
          <p:nvPr/>
        </p:nvSpPr>
        <p:spPr>
          <a:xfrm>
            <a:off x="2209800" y="2010799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Times New Roman" panose="02020603050405020304" pitchFamily="2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95681" y="2045803"/>
            <a:ext cx="46987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谢谢大家</a:t>
            </a:r>
          </a:p>
        </p:txBody>
      </p:sp>
      <p:sp>
        <p:nvSpPr>
          <p:cNvPr id="16" name="矩形 15"/>
          <p:cNvSpPr/>
          <p:nvPr/>
        </p:nvSpPr>
        <p:spPr>
          <a:xfrm>
            <a:off x="11170618" y="325436"/>
            <a:ext cx="596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20XX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27056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83422" y="584200"/>
            <a:ext cx="738664" cy="707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Sales staff training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2705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367520" y="5912485"/>
            <a:ext cx="2331084" cy="396240"/>
          </a:xfrm>
          <a:prstGeom prst="rect">
            <a:avLst/>
          </a:prstGeom>
          <a:noFill/>
          <a:ln>
            <a:solidFill>
              <a:srgbClr val="E27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9C000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674140" y="5956716"/>
            <a:ext cx="16052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云起科技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有限公司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93396" y="5912485"/>
            <a:ext cx="299084" cy="396240"/>
            <a:chOff x="493396" y="5912485"/>
            <a:chExt cx="345440" cy="39624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93396" y="5912485"/>
              <a:ext cx="345440" cy="0"/>
            </a:xfrm>
            <a:prstGeom prst="line">
              <a:avLst/>
            </a:prstGeom>
            <a:ln w="12700">
              <a:solidFill>
                <a:srgbClr val="E270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93396" y="6176645"/>
              <a:ext cx="345440" cy="0"/>
            </a:xfrm>
            <a:prstGeom prst="line">
              <a:avLst/>
            </a:prstGeom>
            <a:ln w="12700">
              <a:solidFill>
                <a:srgbClr val="E270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93396" y="6308725"/>
              <a:ext cx="345440" cy="0"/>
            </a:xfrm>
            <a:prstGeom prst="line">
              <a:avLst/>
            </a:prstGeom>
            <a:ln w="12700">
              <a:solidFill>
                <a:srgbClr val="E270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93396" y="6044565"/>
              <a:ext cx="345440" cy="0"/>
            </a:xfrm>
            <a:prstGeom prst="line">
              <a:avLst/>
            </a:prstGeom>
            <a:ln w="12700">
              <a:solidFill>
                <a:srgbClr val="E270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: 圆角 17"/>
          <p:cNvSpPr/>
          <p:nvPr/>
        </p:nvSpPr>
        <p:spPr>
          <a:xfrm>
            <a:off x="3870960" y="4279611"/>
            <a:ext cx="4439920" cy="493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4000">
                <a:srgbClr val="E27056"/>
              </a:gs>
              <a:gs pos="0">
                <a:srgbClr val="E27056">
                  <a:alpha val="40000"/>
                </a:srgbClr>
              </a:gs>
              <a:gs pos="100000">
                <a:srgbClr val="E27056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825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446655" y="4356865"/>
            <a:ext cx="3262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之销售艺术篇：成功地销售您自己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2763520" y="3454216"/>
            <a:ext cx="6604000" cy="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  <a:alpha val="7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7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2763520" y="3547428"/>
            <a:ext cx="660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SALES STAFF TRAINING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5927662" y="3901938"/>
            <a:ext cx="300418" cy="300418"/>
          </a:xfrm>
          <a:prstGeom prst="line">
            <a:avLst/>
          </a:prstGeom>
          <a:ln>
            <a:solidFill>
              <a:srgbClr val="E27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53516"/>
            <a:ext cx="12192000" cy="1803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865334"/>
            <a:ext cx="12192000" cy="2984457"/>
          </a:xfrm>
          <a:prstGeom prst="rect">
            <a:avLst/>
          </a:prstGeom>
          <a:solidFill>
            <a:srgbClr val="E27056"/>
          </a:solidFill>
          <a:ln>
            <a:noFill/>
          </a:ln>
          <a:effectLst>
            <a:outerShdw blurRad="7747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933311" y="2016098"/>
            <a:ext cx="2692400" cy="269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42886" y="2225673"/>
            <a:ext cx="2273251" cy="22732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95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637040" y="2674889"/>
            <a:ext cx="1284942" cy="1374818"/>
            <a:chOff x="2314086" y="2922828"/>
            <a:chExt cx="1284942" cy="1374818"/>
          </a:xfrm>
        </p:grpSpPr>
        <p:sp>
          <p:nvSpPr>
            <p:cNvPr id="8" name="矩形 7"/>
            <p:cNvSpPr/>
            <p:nvPr/>
          </p:nvSpPr>
          <p:spPr>
            <a:xfrm>
              <a:off x="2440231" y="2922828"/>
              <a:ext cx="103265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9AD3C2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AD3C2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314086" y="3959092"/>
              <a:ext cx="12849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PART ONE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659384" y="2698675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客户看到的界面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223757" y="2517578"/>
            <a:ext cx="0" cy="1649128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717803" y="3625574"/>
            <a:ext cx="24659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YOU SEE?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587808"/>
            <a:ext cx="161925" cy="4953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矩形: 圆顶角 15"/>
          <p:cNvSpPr/>
          <p:nvPr/>
        </p:nvSpPr>
        <p:spPr>
          <a:xfrm rot="5400000">
            <a:off x="349249" y="506845"/>
            <a:ext cx="495301" cy="657225"/>
          </a:xfrm>
          <a:prstGeom prst="round2SameRect">
            <a:avLst/>
          </a:prstGeom>
          <a:solidFill>
            <a:srgbClr val="E27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31874" y="58780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客户看到的是什么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162050" y="1083108"/>
            <a:ext cx="101917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9" y="1322961"/>
            <a:ext cx="1806741" cy="505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文本框 21"/>
          <p:cNvSpPr txBox="1"/>
          <p:nvPr/>
        </p:nvSpPr>
        <p:spPr>
          <a:xfrm>
            <a:off x="2666423" y="1479949"/>
            <a:ext cx="530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E2705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2730334" y="1713485"/>
            <a:ext cx="796413" cy="7964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3284181" y="2005946"/>
            <a:ext cx="269833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E270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本次来电满意度</a:t>
            </a:r>
          </a:p>
        </p:txBody>
      </p:sp>
      <p:sp>
        <p:nvSpPr>
          <p:cNvPr id="43" name="文本框 21"/>
          <p:cNvSpPr txBox="1"/>
          <p:nvPr/>
        </p:nvSpPr>
        <p:spPr>
          <a:xfrm>
            <a:off x="7578891" y="1479949"/>
            <a:ext cx="530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E2705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H="1">
            <a:off x="7642802" y="1713485"/>
            <a:ext cx="796413" cy="7964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8196649" y="2005946"/>
            <a:ext cx="269833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E270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业务推荐合理性</a:t>
            </a:r>
          </a:p>
        </p:txBody>
      </p:sp>
      <p:sp>
        <p:nvSpPr>
          <p:cNvPr id="46" name="文本框 21"/>
          <p:cNvSpPr txBox="1"/>
          <p:nvPr/>
        </p:nvSpPr>
        <p:spPr>
          <a:xfrm>
            <a:off x="2730333" y="4466341"/>
            <a:ext cx="530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E2705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2794244" y="4699877"/>
            <a:ext cx="796413" cy="7964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3348091" y="4992338"/>
            <a:ext cx="269833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E270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营销规范性</a:t>
            </a:r>
          </a:p>
        </p:txBody>
      </p:sp>
      <p:sp>
        <p:nvSpPr>
          <p:cNvPr id="49" name="文本框 21"/>
          <p:cNvSpPr txBox="1"/>
          <p:nvPr/>
        </p:nvSpPr>
        <p:spPr>
          <a:xfrm>
            <a:off x="7578890" y="4466341"/>
            <a:ext cx="530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E2705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7642801" y="4699877"/>
            <a:ext cx="796413" cy="7964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8196648" y="4992338"/>
            <a:ext cx="315715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E270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营销人员服务态度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53516"/>
            <a:ext cx="12192000" cy="1803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865334"/>
            <a:ext cx="12192000" cy="2984457"/>
          </a:xfrm>
          <a:prstGeom prst="rect">
            <a:avLst/>
          </a:prstGeom>
          <a:solidFill>
            <a:srgbClr val="E27056"/>
          </a:solidFill>
          <a:ln>
            <a:noFill/>
          </a:ln>
          <a:effectLst>
            <a:outerShdw blurRad="7747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933311" y="2016098"/>
            <a:ext cx="2692400" cy="269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42886" y="2225673"/>
            <a:ext cx="2273251" cy="22732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95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07881" y="2674889"/>
            <a:ext cx="1297531" cy="1374818"/>
            <a:chOff x="2384927" y="2922828"/>
            <a:chExt cx="1297531" cy="1374818"/>
          </a:xfrm>
        </p:grpSpPr>
        <p:sp>
          <p:nvSpPr>
            <p:cNvPr id="8" name="矩形 7"/>
            <p:cNvSpPr/>
            <p:nvPr/>
          </p:nvSpPr>
          <p:spPr>
            <a:xfrm>
              <a:off x="2384927" y="2922828"/>
              <a:ext cx="114326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7200" dirty="0">
                  <a:solidFill>
                    <a:srgbClr val="9AD3C2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AD3C2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384928" y="3959092"/>
              <a:ext cx="129753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PART TWO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659384" y="2833823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评价的思维过程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223757" y="2517578"/>
            <a:ext cx="0" cy="164912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1031874" y="1570598"/>
            <a:ext cx="5874764" cy="461665"/>
          </a:xfrm>
          <a:prstGeom prst="roundRect">
            <a:avLst/>
          </a:prstGeom>
          <a:solidFill>
            <a:srgbClr val="E27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1873" y="3158250"/>
            <a:ext cx="8692230" cy="453600"/>
          </a:xfrm>
          <a:prstGeom prst="rect">
            <a:avLst/>
          </a:prstGeom>
          <a:ln>
            <a:solidFill>
              <a:srgbClr val="E27056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任意多边形: 形状 3"/>
          <p:cNvSpPr/>
          <p:nvPr/>
        </p:nvSpPr>
        <p:spPr>
          <a:xfrm>
            <a:off x="1466484" y="2892570"/>
            <a:ext cx="6084561" cy="531360"/>
          </a:xfrm>
          <a:custGeom>
            <a:avLst/>
            <a:gdLst>
              <a:gd name="connsiteX0" fmla="*/ 0 w 6084561"/>
              <a:gd name="connsiteY0" fmla="*/ 88562 h 531360"/>
              <a:gd name="connsiteX1" fmla="*/ 88562 w 6084561"/>
              <a:gd name="connsiteY1" fmla="*/ 0 h 531360"/>
              <a:gd name="connsiteX2" fmla="*/ 5995999 w 6084561"/>
              <a:gd name="connsiteY2" fmla="*/ 0 h 531360"/>
              <a:gd name="connsiteX3" fmla="*/ 6084561 w 6084561"/>
              <a:gd name="connsiteY3" fmla="*/ 88562 h 531360"/>
              <a:gd name="connsiteX4" fmla="*/ 6084561 w 6084561"/>
              <a:gd name="connsiteY4" fmla="*/ 442798 h 531360"/>
              <a:gd name="connsiteX5" fmla="*/ 5995999 w 6084561"/>
              <a:gd name="connsiteY5" fmla="*/ 531360 h 531360"/>
              <a:gd name="connsiteX6" fmla="*/ 88562 w 6084561"/>
              <a:gd name="connsiteY6" fmla="*/ 531360 h 531360"/>
              <a:gd name="connsiteX7" fmla="*/ 0 w 6084561"/>
              <a:gd name="connsiteY7" fmla="*/ 442798 h 531360"/>
              <a:gd name="connsiteX8" fmla="*/ 0 w 6084561"/>
              <a:gd name="connsiteY8" fmla="*/ 88562 h 53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4561" h="531360">
                <a:moveTo>
                  <a:pt x="0" y="88562"/>
                </a:moveTo>
                <a:cubicBezTo>
                  <a:pt x="0" y="39651"/>
                  <a:pt x="39651" y="0"/>
                  <a:pt x="88562" y="0"/>
                </a:cubicBezTo>
                <a:lnTo>
                  <a:pt x="5995999" y="0"/>
                </a:lnTo>
                <a:cubicBezTo>
                  <a:pt x="6044910" y="0"/>
                  <a:pt x="6084561" y="39651"/>
                  <a:pt x="6084561" y="88562"/>
                </a:cubicBezTo>
                <a:lnTo>
                  <a:pt x="6084561" y="442798"/>
                </a:lnTo>
                <a:cubicBezTo>
                  <a:pt x="6084561" y="491709"/>
                  <a:pt x="6044910" y="531360"/>
                  <a:pt x="5995999" y="531360"/>
                </a:cubicBezTo>
                <a:lnTo>
                  <a:pt x="88562" y="531360"/>
                </a:lnTo>
                <a:cubicBezTo>
                  <a:pt x="39651" y="531360"/>
                  <a:pt x="0" y="491709"/>
                  <a:pt x="0" y="442798"/>
                </a:cubicBezTo>
                <a:lnTo>
                  <a:pt x="0" y="88562"/>
                </a:lnTo>
                <a:close/>
              </a:path>
            </a:pathLst>
          </a:custGeom>
          <a:solidFill>
            <a:srgbClr val="E270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921" tIns="25939" rIns="255921" bIns="25939" numCol="1" spcCol="1270" anchor="ctr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整通录音的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整体的感知</a:t>
            </a:r>
          </a:p>
        </p:txBody>
      </p:sp>
      <p:sp>
        <p:nvSpPr>
          <p:cNvPr id="5" name="矩形 4"/>
          <p:cNvSpPr/>
          <p:nvPr/>
        </p:nvSpPr>
        <p:spPr>
          <a:xfrm>
            <a:off x="1031873" y="3974730"/>
            <a:ext cx="8692230" cy="453600"/>
          </a:xfrm>
          <a:prstGeom prst="rect">
            <a:avLst/>
          </a:prstGeom>
          <a:ln>
            <a:solidFill>
              <a:srgbClr val="9AD3C2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任意多边形: 形状 5"/>
          <p:cNvSpPr/>
          <p:nvPr/>
        </p:nvSpPr>
        <p:spPr>
          <a:xfrm>
            <a:off x="1466484" y="3709050"/>
            <a:ext cx="6084561" cy="531360"/>
          </a:xfrm>
          <a:custGeom>
            <a:avLst/>
            <a:gdLst>
              <a:gd name="connsiteX0" fmla="*/ 0 w 6084561"/>
              <a:gd name="connsiteY0" fmla="*/ 88562 h 531360"/>
              <a:gd name="connsiteX1" fmla="*/ 88562 w 6084561"/>
              <a:gd name="connsiteY1" fmla="*/ 0 h 531360"/>
              <a:gd name="connsiteX2" fmla="*/ 5995999 w 6084561"/>
              <a:gd name="connsiteY2" fmla="*/ 0 h 531360"/>
              <a:gd name="connsiteX3" fmla="*/ 6084561 w 6084561"/>
              <a:gd name="connsiteY3" fmla="*/ 88562 h 531360"/>
              <a:gd name="connsiteX4" fmla="*/ 6084561 w 6084561"/>
              <a:gd name="connsiteY4" fmla="*/ 442798 h 531360"/>
              <a:gd name="connsiteX5" fmla="*/ 5995999 w 6084561"/>
              <a:gd name="connsiteY5" fmla="*/ 531360 h 531360"/>
              <a:gd name="connsiteX6" fmla="*/ 88562 w 6084561"/>
              <a:gd name="connsiteY6" fmla="*/ 531360 h 531360"/>
              <a:gd name="connsiteX7" fmla="*/ 0 w 6084561"/>
              <a:gd name="connsiteY7" fmla="*/ 442798 h 531360"/>
              <a:gd name="connsiteX8" fmla="*/ 0 w 6084561"/>
              <a:gd name="connsiteY8" fmla="*/ 88562 h 53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4561" h="531360">
                <a:moveTo>
                  <a:pt x="0" y="88562"/>
                </a:moveTo>
                <a:cubicBezTo>
                  <a:pt x="0" y="39651"/>
                  <a:pt x="39651" y="0"/>
                  <a:pt x="88562" y="0"/>
                </a:cubicBezTo>
                <a:lnTo>
                  <a:pt x="5995999" y="0"/>
                </a:lnTo>
                <a:cubicBezTo>
                  <a:pt x="6044910" y="0"/>
                  <a:pt x="6084561" y="39651"/>
                  <a:pt x="6084561" y="88562"/>
                </a:cubicBezTo>
                <a:lnTo>
                  <a:pt x="6084561" y="442798"/>
                </a:lnTo>
                <a:cubicBezTo>
                  <a:pt x="6084561" y="491709"/>
                  <a:pt x="6044910" y="531360"/>
                  <a:pt x="5995999" y="531360"/>
                </a:cubicBezTo>
                <a:lnTo>
                  <a:pt x="88562" y="531360"/>
                </a:lnTo>
                <a:cubicBezTo>
                  <a:pt x="39651" y="531360"/>
                  <a:pt x="0" y="491709"/>
                  <a:pt x="0" y="442798"/>
                </a:cubicBezTo>
                <a:lnTo>
                  <a:pt x="0" y="88562"/>
                </a:lnTo>
                <a:close/>
              </a:path>
            </a:pathLst>
          </a:custGeom>
          <a:solidFill>
            <a:srgbClr val="9AD3C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921" tIns="25939" rIns="255921" bIns="25939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CN" altLang="en-US" sz="200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通话前</a:t>
            </a:r>
            <a:r>
              <a:rPr lang="en-US" altLang="zh-CN" sz="200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10-15</a:t>
            </a:r>
            <a:r>
              <a:rPr lang="zh-CN" altLang="en-US" sz="200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秒，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通话结束前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10-15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</a:t>
            </a:r>
          </a:p>
        </p:txBody>
      </p:sp>
      <p:sp>
        <p:nvSpPr>
          <p:cNvPr id="7" name="矩形 6"/>
          <p:cNvSpPr/>
          <p:nvPr/>
        </p:nvSpPr>
        <p:spPr>
          <a:xfrm>
            <a:off x="1031873" y="4791210"/>
            <a:ext cx="8692230" cy="453600"/>
          </a:xfrm>
          <a:prstGeom prst="rect">
            <a:avLst/>
          </a:prstGeom>
          <a:ln>
            <a:solidFill>
              <a:srgbClr val="E27056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任意多边形: 形状 7"/>
          <p:cNvSpPr/>
          <p:nvPr/>
        </p:nvSpPr>
        <p:spPr>
          <a:xfrm>
            <a:off x="1466484" y="4525530"/>
            <a:ext cx="6084561" cy="531360"/>
          </a:xfrm>
          <a:custGeom>
            <a:avLst/>
            <a:gdLst>
              <a:gd name="connsiteX0" fmla="*/ 0 w 6084561"/>
              <a:gd name="connsiteY0" fmla="*/ 88562 h 531360"/>
              <a:gd name="connsiteX1" fmla="*/ 88562 w 6084561"/>
              <a:gd name="connsiteY1" fmla="*/ 0 h 531360"/>
              <a:gd name="connsiteX2" fmla="*/ 5995999 w 6084561"/>
              <a:gd name="connsiteY2" fmla="*/ 0 h 531360"/>
              <a:gd name="connsiteX3" fmla="*/ 6084561 w 6084561"/>
              <a:gd name="connsiteY3" fmla="*/ 88562 h 531360"/>
              <a:gd name="connsiteX4" fmla="*/ 6084561 w 6084561"/>
              <a:gd name="connsiteY4" fmla="*/ 442798 h 531360"/>
              <a:gd name="connsiteX5" fmla="*/ 5995999 w 6084561"/>
              <a:gd name="connsiteY5" fmla="*/ 531360 h 531360"/>
              <a:gd name="connsiteX6" fmla="*/ 88562 w 6084561"/>
              <a:gd name="connsiteY6" fmla="*/ 531360 h 531360"/>
              <a:gd name="connsiteX7" fmla="*/ 0 w 6084561"/>
              <a:gd name="connsiteY7" fmla="*/ 442798 h 531360"/>
              <a:gd name="connsiteX8" fmla="*/ 0 w 6084561"/>
              <a:gd name="connsiteY8" fmla="*/ 88562 h 53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4561" h="531360">
                <a:moveTo>
                  <a:pt x="0" y="88562"/>
                </a:moveTo>
                <a:cubicBezTo>
                  <a:pt x="0" y="39651"/>
                  <a:pt x="39651" y="0"/>
                  <a:pt x="88562" y="0"/>
                </a:cubicBezTo>
                <a:lnTo>
                  <a:pt x="5995999" y="0"/>
                </a:lnTo>
                <a:cubicBezTo>
                  <a:pt x="6044910" y="0"/>
                  <a:pt x="6084561" y="39651"/>
                  <a:pt x="6084561" y="88562"/>
                </a:cubicBezTo>
                <a:lnTo>
                  <a:pt x="6084561" y="442798"/>
                </a:lnTo>
                <a:cubicBezTo>
                  <a:pt x="6084561" y="491709"/>
                  <a:pt x="6044910" y="531360"/>
                  <a:pt x="5995999" y="531360"/>
                </a:cubicBezTo>
                <a:lnTo>
                  <a:pt x="88562" y="531360"/>
                </a:lnTo>
                <a:cubicBezTo>
                  <a:pt x="39651" y="531360"/>
                  <a:pt x="0" y="491709"/>
                  <a:pt x="0" y="442798"/>
                </a:cubicBezTo>
                <a:lnTo>
                  <a:pt x="0" y="88562"/>
                </a:lnTo>
                <a:close/>
              </a:path>
            </a:pathLst>
          </a:custGeom>
          <a:solidFill>
            <a:srgbClr val="E270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921" tIns="25939" rIns="255921" bIns="25939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邀评技巧</a:t>
            </a:r>
          </a:p>
        </p:txBody>
      </p:sp>
      <p:sp>
        <p:nvSpPr>
          <p:cNvPr id="9" name="矩形 8"/>
          <p:cNvSpPr/>
          <p:nvPr/>
        </p:nvSpPr>
        <p:spPr>
          <a:xfrm>
            <a:off x="1031873" y="5607690"/>
            <a:ext cx="8692230" cy="453600"/>
          </a:xfrm>
          <a:prstGeom prst="rect">
            <a:avLst/>
          </a:prstGeom>
          <a:ln>
            <a:solidFill>
              <a:srgbClr val="9AD3C2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任意多边形: 形状 9"/>
          <p:cNvSpPr/>
          <p:nvPr/>
        </p:nvSpPr>
        <p:spPr>
          <a:xfrm>
            <a:off x="1466484" y="5342010"/>
            <a:ext cx="6084561" cy="531360"/>
          </a:xfrm>
          <a:custGeom>
            <a:avLst/>
            <a:gdLst>
              <a:gd name="connsiteX0" fmla="*/ 0 w 6084561"/>
              <a:gd name="connsiteY0" fmla="*/ 88562 h 531360"/>
              <a:gd name="connsiteX1" fmla="*/ 88562 w 6084561"/>
              <a:gd name="connsiteY1" fmla="*/ 0 h 531360"/>
              <a:gd name="connsiteX2" fmla="*/ 5995999 w 6084561"/>
              <a:gd name="connsiteY2" fmla="*/ 0 h 531360"/>
              <a:gd name="connsiteX3" fmla="*/ 6084561 w 6084561"/>
              <a:gd name="connsiteY3" fmla="*/ 88562 h 531360"/>
              <a:gd name="connsiteX4" fmla="*/ 6084561 w 6084561"/>
              <a:gd name="connsiteY4" fmla="*/ 442798 h 531360"/>
              <a:gd name="connsiteX5" fmla="*/ 5995999 w 6084561"/>
              <a:gd name="connsiteY5" fmla="*/ 531360 h 531360"/>
              <a:gd name="connsiteX6" fmla="*/ 88562 w 6084561"/>
              <a:gd name="connsiteY6" fmla="*/ 531360 h 531360"/>
              <a:gd name="connsiteX7" fmla="*/ 0 w 6084561"/>
              <a:gd name="connsiteY7" fmla="*/ 442798 h 531360"/>
              <a:gd name="connsiteX8" fmla="*/ 0 w 6084561"/>
              <a:gd name="connsiteY8" fmla="*/ 88562 h 53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4561" h="531360">
                <a:moveTo>
                  <a:pt x="0" y="88562"/>
                </a:moveTo>
                <a:cubicBezTo>
                  <a:pt x="0" y="39651"/>
                  <a:pt x="39651" y="0"/>
                  <a:pt x="88562" y="0"/>
                </a:cubicBezTo>
                <a:lnTo>
                  <a:pt x="5995999" y="0"/>
                </a:lnTo>
                <a:cubicBezTo>
                  <a:pt x="6044910" y="0"/>
                  <a:pt x="6084561" y="39651"/>
                  <a:pt x="6084561" y="88562"/>
                </a:cubicBezTo>
                <a:lnTo>
                  <a:pt x="6084561" y="442798"/>
                </a:lnTo>
                <a:cubicBezTo>
                  <a:pt x="6084561" y="491709"/>
                  <a:pt x="6044910" y="531360"/>
                  <a:pt x="5995999" y="531360"/>
                </a:cubicBezTo>
                <a:lnTo>
                  <a:pt x="88562" y="531360"/>
                </a:lnTo>
                <a:cubicBezTo>
                  <a:pt x="39651" y="531360"/>
                  <a:pt x="0" y="491709"/>
                  <a:pt x="0" y="442798"/>
                </a:cubicBezTo>
                <a:lnTo>
                  <a:pt x="0" y="88562"/>
                </a:lnTo>
                <a:close/>
              </a:path>
            </a:pathLst>
          </a:custGeom>
          <a:solidFill>
            <a:srgbClr val="9AD3C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921" tIns="25939" rIns="255921" bIns="25939" numCol="1" spcCol="1270" anchor="ctr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结束语</a:t>
            </a:r>
          </a:p>
        </p:txBody>
      </p:sp>
      <p:sp>
        <p:nvSpPr>
          <p:cNvPr id="11" name="矩形 10"/>
          <p:cNvSpPr/>
          <p:nvPr/>
        </p:nvSpPr>
        <p:spPr>
          <a:xfrm>
            <a:off x="1339649" y="1616764"/>
            <a:ext cx="5566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当通话结束，客户会评价或者不评价</a:t>
            </a:r>
          </a:p>
        </p:txBody>
      </p:sp>
      <p:sp>
        <p:nvSpPr>
          <p:cNvPr id="12" name="矩形 11"/>
          <p:cNvSpPr/>
          <p:nvPr/>
        </p:nvSpPr>
        <p:spPr>
          <a:xfrm>
            <a:off x="1031874" y="2198220"/>
            <a:ext cx="8091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我们需要客户的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评价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，首先我们要有要求客户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给与评价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的过程或者底气。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587808"/>
            <a:ext cx="161925" cy="4953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矩形: 圆顶角 15"/>
          <p:cNvSpPr/>
          <p:nvPr/>
        </p:nvSpPr>
        <p:spPr>
          <a:xfrm rot="5400000">
            <a:off x="349249" y="506845"/>
            <a:ext cx="495301" cy="657225"/>
          </a:xfrm>
          <a:prstGeom prst="round2SameRect">
            <a:avLst/>
          </a:prstGeom>
          <a:solidFill>
            <a:srgbClr val="E27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31874" y="58780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客户的思维过程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162050" y="1083108"/>
            <a:ext cx="101917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53516"/>
            <a:ext cx="12192000" cy="1803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865334"/>
            <a:ext cx="12192000" cy="2984457"/>
          </a:xfrm>
          <a:prstGeom prst="rect">
            <a:avLst/>
          </a:prstGeom>
          <a:solidFill>
            <a:srgbClr val="E27056"/>
          </a:solidFill>
          <a:ln>
            <a:noFill/>
          </a:ln>
          <a:effectLst>
            <a:outerShdw blurRad="7747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933311" y="2016098"/>
            <a:ext cx="2692400" cy="269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42886" y="2225673"/>
            <a:ext cx="2273251" cy="22732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95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695058" y="2674889"/>
            <a:ext cx="1310354" cy="1374818"/>
            <a:chOff x="2372104" y="2922828"/>
            <a:chExt cx="1310354" cy="1374818"/>
          </a:xfrm>
        </p:grpSpPr>
        <p:sp>
          <p:nvSpPr>
            <p:cNvPr id="8" name="矩形 7"/>
            <p:cNvSpPr/>
            <p:nvPr/>
          </p:nvSpPr>
          <p:spPr>
            <a:xfrm>
              <a:off x="2372104" y="2922828"/>
              <a:ext cx="116891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7200" dirty="0">
                  <a:solidFill>
                    <a:srgbClr val="9AD3C2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AD3C2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384928" y="3959092"/>
              <a:ext cx="129753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PART TWO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659384" y="2833823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评价高低的因素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223757" y="2517578"/>
            <a:ext cx="0" cy="164912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0" y="587808"/>
            <a:ext cx="161925" cy="4953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5" name="矩形: 圆顶角 44"/>
          <p:cNvSpPr/>
          <p:nvPr/>
        </p:nvSpPr>
        <p:spPr>
          <a:xfrm rot="5400000">
            <a:off x="349249" y="506845"/>
            <a:ext cx="495301" cy="657225"/>
          </a:xfrm>
          <a:prstGeom prst="round2SameRect">
            <a:avLst/>
          </a:prstGeom>
          <a:solidFill>
            <a:srgbClr val="E27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31874" y="58780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270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什么是销售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1162050" y="1083108"/>
            <a:ext cx="101917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示 1"/>
          <p:cNvGraphicFramePr/>
          <p:nvPr/>
        </p:nvGraphicFramePr>
        <p:xfrm>
          <a:off x="596899" y="1606717"/>
          <a:ext cx="5661026" cy="463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图示 2"/>
          <p:cNvGraphicFramePr/>
          <p:nvPr/>
        </p:nvGraphicFramePr>
        <p:xfrm>
          <a:off x="6160648" y="2071810"/>
          <a:ext cx="5030281" cy="427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53516"/>
            <a:ext cx="12192000" cy="1803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865334"/>
            <a:ext cx="12192000" cy="2984457"/>
          </a:xfrm>
          <a:prstGeom prst="rect">
            <a:avLst/>
          </a:prstGeom>
          <a:solidFill>
            <a:srgbClr val="E27056"/>
          </a:solidFill>
          <a:ln>
            <a:noFill/>
          </a:ln>
          <a:effectLst>
            <a:outerShdw blurRad="7747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933311" y="2016098"/>
            <a:ext cx="2692400" cy="269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42886" y="2225673"/>
            <a:ext cx="2273251" cy="22732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95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691852" y="2674889"/>
            <a:ext cx="1313560" cy="1374818"/>
            <a:chOff x="2368898" y="2922828"/>
            <a:chExt cx="1313560" cy="1374818"/>
          </a:xfrm>
        </p:grpSpPr>
        <p:sp>
          <p:nvSpPr>
            <p:cNvPr id="8" name="矩形 7"/>
            <p:cNvSpPr/>
            <p:nvPr/>
          </p:nvSpPr>
          <p:spPr>
            <a:xfrm>
              <a:off x="2368898" y="2922828"/>
              <a:ext cx="117532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7200" dirty="0">
                  <a:solidFill>
                    <a:srgbClr val="9AD3C2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AD3C2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384928" y="3959092"/>
              <a:ext cx="129753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PART TWO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659384" y="283382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具体话术运用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223757" y="2517578"/>
            <a:ext cx="0" cy="164912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762001" y="3117136"/>
            <a:ext cx="10398126" cy="3036013"/>
          </a:xfrm>
          <a:prstGeom prst="roundRect">
            <a:avLst>
              <a:gd name="adj" fmla="val 3194"/>
            </a:avLst>
          </a:prstGeom>
          <a:noFill/>
          <a:ln w="19050">
            <a:solidFill>
              <a:srgbClr val="9AD3C2"/>
            </a:solidFill>
            <a:prstDash val="dash"/>
          </a:ln>
          <a:effectLst>
            <a:outerShdw blurRad="4064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031874" y="2945687"/>
            <a:ext cx="10321927" cy="2969338"/>
          </a:xfrm>
          <a:prstGeom prst="roundRect">
            <a:avLst>
              <a:gd name="adj" fmla="val 3194"/>
            </a:avLst>
          </a:prstGeom>
          <a:solidFill>
            <a:srgbClr val="E27056"/>
          </a:solidFill>
          <a:ln>
            <a:noFill/>
          </a:ln>
          <a:effectLst>
            <a:outerShdw blurRad="4064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162050" y="1083108"/>
            <a:ext cx="101917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925512" y="3200106"/>
            <a:ext cx="10039250" cy="67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您好，我是****移动的，我的工号是*********</a:t>
            </a:r>
          </a:p>
        </p:txBody>
      </p:sp>
      <p:sp>
        <p:nvSpPr>
          <p:cNvPr id="4" name="矩形 3"/>
          <p:cNvSpPr/>
          <p:nvPr/>
        </p:nvSpPr>
        <p:spPr>
          <a:xfrm>
            <a:off x="1314549" y="4744515"/>
            <a:ext cx="1003925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语调亲切，语速适中，语感亲切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工号环节不能遗漏，工号可以给客户足够的“安全感”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报完工号略作停顿，给客户一个“</a:t>
            </a:r>
            <a:r>
              <a:rPr lang="en-US" altLang="zh-CN" sz="1600" b="1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秒记忆”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clip-silhouette_45337"/>
          <p:cNvSpPr>
            <a:spLocks noChangeAspect="1"/>
          </p:cNvSpPr>
          <p:nvPr/>
        </p:nvSpPr>
        <p:spPr bwMode="auto">
          <a:xfrm>
            <a:off x="3081834" y="2408858"/>
            <a:ext cx="522271" cy="609685"/>
          </a:xfrm>
          <a:custGeom>
            <a:avLst/>
            <a:gdLst>
              <a:gd name="T0" fmla="*/ 637 w 6877"/>
              <a:gd name="T1" fmla="*/ 4343 h 8040"/>
              <a:gd name="T2" fmla="*/ 0 w 6877"/>
              <a:gd name="T3" fmla="*/ 4980 h 8040"/>
              <a:gd name="T4" fmla="*/ 0 w 6877"/>
              <a:gd name="T5" fmla="*/ 8040 h 8040"/>
              <a:gd name="T6" fmla="*/ 1745 w 6877"/>
              <a:gd name="T7" fmla="*/ 8040 h 8040"/>
              <a:gd name="T8" fmla="*/ 2191 w 6877"/>
              <a:gd name="T9" fmla="*/ 7403 h 8040"/>
              <a:gd name="T10" fmla="*/ 2606 w 6877"/>
              <a:gd name="T11" fmla="*/ 8040 h 8040"/>
              <a:gd name="T12" fmla="*/ 4311 w 6877"/>
              <a:gd name="T13" fmla="*/ 8040 h 8040"/>
              <a:gd name="T14" fmla="*/ 4677 w 6877"/>
              <a:gd name="T15" fmla="*/ 7467 h 8040"/>
              <a:gd name="T16" fmla="*/ 5132 w 6877"/>
              <a:gd name="T17" fmla="*/ 8040 h 8040"/>
              <a:gd name="T18" fmla="*/ 6877 w 6877"/>
              <a:gd name="T19" fmla="*/ 8040 h 8040"/>
              <a:gd name="T20" fmla="*/ 6877 w 6877"/>
              <a:gd name="T21" fmla="*/ 5108 h 8040"/>
              <a:gd name="T22" fmla="*/ 6239 w 6877"/>
              <a:gd name="T23" fmla="*/ 4343 h 8040"/>
              <a:gd name="T24" fmla="*/ 5092 w 6877"/>
              <a:gd name="T25" fmla="*/ 4343 h 8040"/>
              <a:gd name="T26" fmla="*/ 4343 w 6877"/>
              <a:gd name="T27" fmla="*/ 1952 h 8040"/>
              <a:gd name="T28" fmla="*/ 4741 w 6877"/>
              <a:gd name="T29" fmla="*/ 1455 h 8040"/>
              <a:gd name="T30" fmla="*/ 4816 w 6877"/>
              <a:gd name="T31" fmla="*/ 1275 h 8040"/>
              <a:gd name="T32" fmla="*/ 3438 w 6877"/>
              <a:gd name="T33" fmla="*/ 0 h 8040"/>
              <a:gd name="T34" fmla="*/ 2037 w 6877"/>
              <a:gd name="T35" fmla="*/ 1275 h 8040"/>
              <a:gd name="T36" fmla="*/ 2112 w 6877"/>
              <a:gd name="T37" fmla="*/ 1455 h 8040"/>
              <a:gd name="T38" fmla="*/ 2510 w 6877"/>
              <a:gd name="T39" fmla="*/ 1952 h 8040"/>
              <a:gd name="T40" fmla="*/ 1785 w 6877"/>
              <a:gd name="T41" fmla="*/ 4343 h 8040"/>
              <a:gd name="T42" fmla="*/ 637 w 6877"/>
              <a:gd name="T43" fmla="*/ 4343 h 8040"/>
              <a:gd name="T44" fmla="*/ 3044 w 6877"/>
              <a:gd name="T45" fmla="*/ 1964 h 8040"/>
              <a:gd name="T46" fmla="*/ 2982 w 6877"/>
              <a:gd name="T47" fmla="*/ 1703 h 8040"/>
              <a:gd name="T48" fmla="*/ 2553 w 6877"/>
              <a:gd name="T49" fmla="*/ 1176 h 8040"/>
              <a:gd name="T50" fmla="*/ 3438 w 6877"/>
              <a:gd name="T51" fmla="*/ 510 h 8040"/>
              <a:gd name="T52" fmla="*/ 4299 w 6877"/>
              <a:gd name="T53" fmla="*/ 1176 h 8040"/>
              <a:gd name="T54" fmla="*/ 3870 w 6877"/>
              <a:gd name="T55" fmla="*/ 1703 h 8040"/>
              <a:gd name="T56" fmla="*/ 3809 w 6877"/>
              <a:gd name="T57" fmla="*/ 1964 h 8040"/>
              <a:gd name="T58" fmla="*/ 4576 w 6877"/>
              <a:gd name="T59" fmla="*/ 4343 h 8040"/>
              <a:gd name="T60" fmla="*/ 2295 w 6877"/>
              <a:gd name="T61" fmla="*/ 4343 h 8040"/>
              <a:gd name="T62" fmla="*/ 3044 w 6877"/>
              <a:gd name="T63" fmla="*/ 1964 h 8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77" h="8040">
                <a:moveTo>
                  <a:pt x="637" y="4343"/>
                </a:moveTo>
                <a:cubicBezTo>
                  <a:pt x="235" y="4343"/>
                  <a:pt x="0" y="4590"/>
                  <a:pt x="0" y="4980"/>
                </a:cubicBezTo>
                <a:lnTo>
                  <a:pt x="0" y="8040"/>
                </a:lnTo>
                <a:lnTo>
                  <a:pt x="1745" y="8040"/>
                </a:lnTo>
                <a:cubicBezTo>
                  <a:pt x="1745" y="8040"/>
                  <a:pt x="1745" y="7403"/>
                  <a:pt x="2191" y="7403"/>
                </a:cubicBezTo>
                <a:lnTo>
                  <a:pt x="2606" y="8040"/>
                </a:lnTo>
                <a:lnTo>
                  <a:pt x="4311" y="8040"/>
                </a:lnTo>
                <a:lnTo>
                  <a:pt x="4677" y="7467"/>
                </a:lnTo>
                <a:cubicBezTo>
                  <a:pt x="5124" y="7467"/>
                  <a:pt x="5132" y="8040"/>
                  <a:pt x="5132" y="8040"/>
                </a:cubicBezTo>
                <a:lnTo>
                  <a:pt x="6877" y="8040"/>
                </a:lnTo>
                <a:lnTo>
                  <a:pt x="6877" y="5108"/>
                </a:lnTo>
                <a:cubicBezTo>
                  <a:pt x="6877" y="4741"/>
                  <a:pt x="6626" y="4343"/>
                  <a:pt x="6239" y="4343"/>
                </a:cubicBezTo>
                <a:lnTo>
                  <a:pt x="5092" y="4343"/>
                </a:lnTo>
                <a:lnTo>
                  <a:pt x="4343" y="1952"/>
                </a:lnTo>
                <a:lnTo>
                  <a:pt x="4741" y="1455"/>
                </a:lnTo>
                <a:cubicBezTo>
                  <a:pt x="4789" y="1407"/>
                  <a:pt x="4816" y="1343"/>
                  <a:pt x="4816" y="1275"/>
                </a:cubicBezTo>
                <a:cubicBezTo>
                  <a:pt x="4816" y="572"/>
                  <a:pt x="4141" y="0"/>
                  <a:pt x="3438" y="0"/>
                </a:cubicBezTo>
                <a:cubicBezTo>
                  <a:pt x="2735" y="0"/>
                  <a:pt x="2037" y="572"/>
                  <a:pt x="2037" y="1275"/>
                </a:cubicBezTo>
                <a:cubicBezTo>
                  <a:pt x="2037" y="1343"/>
                  <a:pt x="2064" y="1407"/>
                  <a:pt x="2112" y="1455"/>
                </a:cubicBezTo>
                <a:lnTo>
                  <a:pt x="2510" y="1952"/>
                </a:lnTo>
                <a:lnTo>
                  <a:pt x="1785" y="4343"/>
                </a:lnTo>
                <a:lnTo>
                  <a:pt x="637" y="4343"/>
                </a:lnTo>
                <a:close/>
                <a:moveTo>
                  <a:pt x="3044" y="1964"/>
                </a:moveTo>
                <a:cubicBezTo>
                  <a:pt x="3074" y="1873"/>
                  <a:pt x="3050" y="1772"/>
                  <a:pt x="2982" y="1703"/>
                </a:cubicBezTo>
                <a:lnTo>
                  <a:pt x="2553" y="1176"/>
                </a:lnTo>
                <a:cubicBezTo>
                  <a:pt x="2602" y="801"/>
                  <a:pt x="3050" y="510"/>
                  <a:pt x="3438" y="510"/>
                </a:cubicBezTo>
                <a:cubicBezTo>
                  <a:pt x="3826" y="510"/>
                  <a:pt x="4251" y="801"/>
                  <a:pt x="4299" y="1176"/>
                </a:cubicBezTo>
                <a:lnTo>
                  <a:pt x="3870" y="1703"/>
                </a:lnTo>
                <a:cubicBezTo>
                  <a:pt x="3802" y="1772"/>
                  <a:pt x="3778" y="1873"/>
                  <a:pt x="3809" y="1964"/>
                </a:cubicBezTo>
                <a:lnTo>
                  <a:pt x="4576" y="4343"/>
                </a:lnTo>
                <a:lnTo>
                  <a:pt x="2295" y="4343"/>
                </a:lnTo>
                <a:lnTo>
                  <a:pt x="3044" y="19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5" name="clip-silhouette_45337"/>
          <p:cNvSpPr>
            <a:spLocks noChangeAspect="1"/>
          </p:cNvSpPr>
          <p:nvPr/>
        </p:nvSpPr>
        <p:spPr bwMode="auto">
          <a:xfrm>
            <a:off x="8587897" y="2408858"/>
            <a:ext cx="522271" cy="609685"/>
          </a:xfrm>
          <a:custGeom>
            <a:avLst/>
            <a:gdLst>
              <a:gd name="T0" fmla="*/ 637 w 6877"/>
              <a:gd name="T1" fmla="*/ 4343 h 8040"/>
              <a:gd name="T2" fmla="*/ 0 w 6877"/>
              <a:gd name="T3" fmla="*/ 4980 h 8040"/>
              <a:gd name="T4" fmla="*/ 0 w 6877"/>
              <a:gd name="T5" fmla="*/ 8040 h 8040"/>
              <a:gd name="T6" fmla="*/ 1745 w 6877"/>
              <a:gd name="T7" fmla="*/ 8040 h 8040"/>
              <a:gd name="T8" fmla="*/ 2191 w 6877"/>
              <a:gd name="T9" fmla="*/ 7403 h 8040"/>
              <a:gd name="T10" fmla="*/ 2606 w 6877"/>
              <a:gd name="T11" fmla="*/ 8040 h 8040"/>
              <a:gd name="T12" fmla="*/ 4311 w 6877"/>
              <a:gd name="T13" fmla="*/ 8040 h 8040"/>
              <a:gd name="T14" fmla="*/ 4677 w 6877"/>
              <a:gd name="T15" fmla="*/ 7467 h 8040"/>
              <a:gd name="T16" fmla="*/ 5132 w 6877"/>
              <a:gd name="T17" fmla="*/ 8040 h 8040"/>
              <a:gd name="T18" fmla="*/ 6877 w 6877"/>
              <a:gd name="T19" fmla="*/ 8040 h 8040"/>
              <a:gd name="T20" fmla="*/ 6877 w 6877"/>
              <a:gd name="T21" fmla="*/ 5108 h 8040"/>
              <a:gd name="T22" fmla="*/ 6239 w 6877"/>
              <a:gd name="T23" fmla="*/ 4343 h 8040"/>
              <a:gd name="T24" fmla="*/ 5092 w 6877"/>
              <a:gd name="T25" fmla="*/ 4343 h 8040"/>
              <a:gd name="T26" fmla="*/ 4343 w 6877"/>
              <a:gd name="T27" fmla="*/ 1952 h 8040"/>
              <a:gd name="T28" fmla="*/ 4741 w 6877"/>
              <a:gd name="T29" fmla="*/ 1455 h 8040"/>
              <a:gd name="T30" fmla="*/ 4816 w 6877"/>
              <a:gd name="T31" fmla="*/ 1275 h 8040"/>
              <a:gd name="T32" fmla="*/ 3438 w 6877"/>
              <a:gd name="T33" fmla="*/ 0 h 8040"/>
              <a:gd name="T34" fmla="*/ 2037 w 6877"/>
              <a:gd name="T35" fmla="*/ 1275 h 8040"/>
              <a:gd name="T36" fmla="*/ 2112 w 6877"/>
              <a:gd name="T37" fmla="*/ 1455 h 8040"/>
              <a:gd name="T38" fmla="*/ 2510 w 6877"/>
              <a:gd name="T39" fmla="*/ 1952 h 8040"/>
              <a:gd name="T40" fmla="*/ 1785 w 6877"/>
              <a:gd name="T41" fmla="*/ 4343 h 8040"/>
              <a:gd name="T42" fmla="*/ 637 w 6877"/>
              <a:gd name="T43" fmla="*/ 4343 h 8040"/>
              <a:gd name="T44" fmla="*/ 3044 w 6877"/>
              <a:gd name="T45" fmla="*/ 1964 h 8040"/>
              <a:gd name="T46" fmla="*/ 2982 w 6877"/>
              <a:gd name="T47" fmla="*/ 1703 h 8040"/>
              <a:gd name="T48" fmla="*/ 2553 w 6877"/>
              <a:gd name="T49" fmla="*/ 1176 h 8040"/>
              <a:gd name="T50" fmla="*/ 3438 w 6877"/>
              <a:gd name="T51" fmla="*/ 510 h 8040"/>
              <a:gd name="T52" fmla="*/ 4299 w 6877"/>
              <a:gd name="T53" fmla="*/ 1176 h 8040"/>
              <a:gd name="T54" fmla="*/ 3870 w 6877"/>
              <a:gd name="T55" fmla="*/ 1703 h 8040"/>
              <a:gd name="T56" fmla="*/ 3809 w 6877"/>
              <a:gd name="T57" fmla="*/ 1964 h 8040"/>
              <a:gd name="T58" fmla="*/ 4576 w 6877"/>
              <a:gd name="T59" fmla="*/ 4343 h 8040"/>
              <a:gd name="T60" fmla="*/ 2295 w 6877"/>
              <a:gd name="T61" fmla="*/ 4343 h 8040"/>
              <a:gd name="T62" fmla="*/ 3044 w 6877"/>
              <a:gd name="T63" fmla="*/ 1964 h 8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77" h="8040">
                <a:moveTo>
                  <a:pt x="637" y="4343"/>
                </a:moveTo>
                <a:cubicBezTo>
                  <a:pt x="235" y="4343"/>
                  <a:pt x="0" y="4590"/>
                  <a:pt x="0" y="4980"/>
                </a:cubicBezTo>
                <a:lnTo>
                  <a:pt x="0" y="8040"/>
                </a:lnTo>
                <a:lnTo>
                  <a:pt x="1745" y="8040"/>
                </a:lnTo>
                <a:cubicBezTo>
                  <a:pt x="1745" y="8040"/>
                  <a:pt x="1745" y="7403"/>
                  <a:pt x="2191" y="7403"/>
                </a:cubicBezTo>
                <a:lnTo>
                  <a:pt x="2606" y="8040"/>
                </a:lnTo>
                <a:lnTo>
                  <a:pt x="4311" y="8040"/>
                </a:lnTo>
                <a:lnTo>
                  <a:pt x="4677" y="7467"/>
                </a:lnTo>
                <a:cubicBezTo>
                  <a:pt x="5124" y="7467"/>
                  <a:pt x="5132" y="8040"/>
                  <a:pt x="5132" y="8040"/>
                </a:cubicBezTo>
                <a:lnTo>
                  <a:pt x="6877" y="8040"/>
                </a:lnTo>
                <a:lnTo>
                  <a:pt x="6877" y="5108"/>
                </a:lnTo>
                <a:cubicBezTo>
                  <a:pt x="6877" y="4741"/>
                  <a:pt x="6626" y="4343"/>
                  <a:pt x="6239" y="4343"/>
                </a:cubicBezTo>
                <a:lnTo>
                  <a:pt x="5092" y="4343"/>
                </a:lnTo>
                <a:lnTo>
                  <a:pt x="4343" y="1952"/>
                </a:lnTo>
                <a:lnTo>
                  <a:pt x="4741" y="1455"/>
                </a:lnTo>
                <a:cubicBezTo>
                  <a:pt x="4789" y="1407"/>
                  <a:pt x="4816" y="1343"/>
                  <a:pt x="4816" y="1275"/>
                </a:cubicBezTo>
                <a:cubicBezTo>
                  <a:pt x="4816" y="572"/>
                  <a:pt x="4141" y="0"/>
                  <a:pt x="3438" y="0"/>
                </a:cubicBezTo>
                <a:cubicBezTo>
                  <a:pt x="2735" y="0"/>
                  <a:pt x="2037" y="572"/>
                  <a:pt x="2037" y="1275"/>
                </a:cubicBezTo>
                <a:cubicBezTo>
                  <a:pt x="2037" y="1343"/>
                  <a:pt x="2064" y="1407"/>
                  <a:pt x="2112" y="1455"/>
                </a:cubicBezTo>
                <a:lnTo>
                  <a:pt x="2510" y="1952"/>
                </a:lnTo>
                <a:lnTo>
                  <a:pt x="1785" y="4343"/>
                </a:lnTo>
                <a:lnTo>
                  <a:pt x="637" y="4343"/>
                </a:lnTo>
                <a:close/>
                <a:moveTo>
                  <a:pt x="3044" y="1964"/>
                </a:moveTo>
                <a:cubicBezTo>
                  <a:pt x="3074" y="1873"/>
                  <a:pt x="3050" y="1772"/>
                  <a:pt x="2982" y="1703"/>
                </a:cubicBezTo>
                <a:lnTo>
                  <a:pt x="2553" y="1176"/>
                </a:lnTo>
                <a:cubicBezTo>
                  <a:pt x="2602" y="801"/>
                  <a:pt x="3050" y="510"/>
                  <a:pt x="3438" y="510"/>
                </a:cubicBezTo>
                <a:cubicBezTo>
                  <a:pt x="3826" y="510"/>
                  <a:pt x="4251" y="801"/>
                  <a:pt x="4299" y="1176"/>
                </a:cubicBezTo>
                <a:lnTo>
                  <a:pt x="3870" y="1703"/>
                </a:lnTo>
                <a:cubicBezTo>
                  <a:pt x="3802" y="1772"/>
                  <a:pt x="3778" y="1873"/>
                  <a:pt x="3809" y="1964"/>
                </a:cubicBezTo>
                <a:lnTo>
                  <a:pt x="4576" y="4343"/>
                </a:lnTo>
                <a:lnTo>
                  <a:pt x="2295" y="4343"/>
                </a:lnTo>
                <a:lnTo>
                  <a:pt x="3044" y="19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矩形 14"/>
          <p:cNvSpPr/>
          <p:nvPr/>
        </p:nvSpPr>
        <p:spPr>
          <a:xfrm>
            <a:off x="0" y="587808"/>
            <a:ext cx="161925" cy="4953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矩形: 圆顶角 15"/>
          <p:cNvSpPr/>
          <p:nvPr/>
        </p:nvSpPr>
        <p:spPr>
          <a:xfrm rot="5400000">
            <a:off x="349249" y="506845"/>
            <a:ext cx="495301" cy="657225"/>
          </a:xfrm>
          <a:prstGeom prst="round2SameRect">
            <a:avLst/>
          </a:prstGeom>
          <a:solidFill>
            <a:srgbClr val="E27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31874" y="58780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E270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给客户的第一印象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2705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762001" y="1333675"/>
            <a:ext cx="5183136" cy="705674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“虎头”   好的开始是成功的一半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400</Words>
  <Application>Microsoft Office PowerPoint</Application>
  <PresentationFormat>宽屏</PresentationFormat>
  <Paragraphs>74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等线 Light</vt:lpstr>
      <vt:lpstr>微软雅黑</vt:lpstr>
      <vt:lpstr>Arial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23</cp:revision>
  <dcterms:created xsi:type="dcterms:W3CDTF">2020-06-28T09:33:00Z</dcterms:created>
  <dcterms:modified xsi:type="dcterms:W3CDTF">2020-11-04T09:21:13Z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2052-11.1.0.9926</vt:lpwstr>
  </property>
</Properties>
</file>